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323" r:id="rId2"/>
    <p:sldId id="324" r:id="rId3"/>
    <p:sldId id="326" r:id="rId4"/>
    <p:sldId id="325" r:id="rId5"/>
    <p:sldId id="397" r:id="rId6"/>
    <p:sldId id="331" r:id="rId7"/>
    <p:sldId id="327" r:id="rId8"/>
    <p:sldId id="328" r:id="rId9"/>
    <p:sldId id="329" r:id="rId10"/>
    <p:sldId id="332" r:id="rId11"/>
    <p:sldId id="333" r:id="rId12"/>
    <p:sldId id="334" r:id="rId13"/>
    <p:sldId id="336" r:id="rId14"/>
    <p:sldId id="398" r:id="rId15"/>
    <p:sldId id="337" r:id="rId16"/>
    <p:sldId id="338" r:id="rId17"/>
    <p:sldId id="383" r:id="rId18"/>
    <p:sldId id="340" r:id="rId19"/>
    <p:sldId id="342" r:id="rId20"/>
    <p:sldId id="343" r:id="rId21"/>
    <p:sldId id="344" r:id="rId22"/>
    <p:sldId id="347" r:id="rId23"/>
    <p:sldId id="348" r:id="rId24"/>
    <p:sldId id="389" r:id="rId25"/>
    <p:sldId id="393" r:id="rId26"/>
    <p:sldId id="352" r:id="rId27"/>
    <p:sldId id="353" r:id="rId28"/>
    <p:sldId id="354" r:id="rId29"/>
    <p:sldId id="355" r:id="rId30"/>
    <p:sldId id="356" r:id="rId31"/>
    <p:sldId id="357" r:id="rId32"/>
    <p:sldId id="358" r:id="rId33"/>
    <p:sldId id="392" r:id="rId34"/>
    <p:sldId id="394" r:id="rId35"/>
    <p:sldId id="395" r:id="rId36"/>
    <p:sldId id="362" r:id="rId37"/>
    <p:sldId id="316" r:id="rId38"/>
    <p:sldId id="293" r:id="rId39"/>
    <p:sldId id="320" r:id="rId40"/>
    <p:sldId id="399" r:id="rId41"/>
    <p:sldId id="280" r:id="rId42"/>
    <p:sldId id="318" r:id="rId43"/>
    <p:sldId id="319" r:id="rId44"/>
    <p:sldId id="322" r:id="rId45"/>
    <p:sldId id="315" r:id="rId46"/>
    <p:sldId id="363" r:id="rId47"/>
    <p:sldId id="364" r:id="rId48"/>
    <p:sldId id="365" r:id="rId49"/>
    <p:sldId id="366" r:id="rId50"/>
    <p:sldId id="367" r:id="rId51"/>
    <p:sldId id="368" r:id="rId52"/>
    <p:sldId id="370" r:id="rId53"/>
    <p:sldId id="37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1" clrIdx="0">
    <p:extLst>
      <p:ext uri="{19B8F6BF-5375-455C-9EA6-DF929625EA0E}">
        <p15:presenceInfo xmlns:p15="http://schemas.microsoft.com/office/powerpoint/2012/main" userId="Microsoft Office User" providerId="None"/>
      </p:ext>
    </p:extLst>
  </p:cmAuthor>
  <p:cmAuthor id="2" name="Jennifer Fraser Lobley" initials="JFL" lastIdx="13" clrIdx="1">
    <p:extLst>
      <p:ext uri="{19B8F6BF-5375-455C-9EA6-DF929625EA0E}">
        <p15:presenceInfo xmlns:p15="http://schemas.microsoft.com/office/powerpoint/2012/main" userId="S::jennifer.lobley@maine.edu::ecdd4152-0f36-425b-85e0-d9bbdf8c6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705AF-112C-FDB9-6816-BB79CFA7E252}" v="291" dt="2021-10-19T18:25:23.500"/>
    <p1510:client id="{5D868736-A37E-1447-9236-AED0790B31CA}" v="31" dt="2021-07-26T18:59:47.779"/>
    <p1510:client id="{A685DC16-BA5F-DCA5-EE80-26C0FBBED843}" v="14" dt="2023-02-14T12:52:37.016"/>
    <p1510:client id="{CF746CDC-CD6D-F64F-C3EF-928E6C3B74DC}" v="878" dt="2021-09-24T16:27:28.366"/>
    <p1510:client id="{FC0B7839-E872-294A-9D17-B867A8711944}" v="13" dt="2021-07-26T19:16:35.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40"/>
    <p:restoredTop sz="60787"/>
  </p:normalViewPr>
  <p:slideViewPr>
    <p:cSldViewPr snapToGrid="0">
      <p:cViewPr varScale="1">
        <p:scale>
          <a:sx n="81" d="100"/>
          <a:sy n="81" d="100"/>
        </p:scale>
        <p:origin x="3440"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Fraser Lobley" userId="ecdd4152-0f36-425b-85e0-d9bbdf8c6661" providerId="ADAL" clId="{FC0B7839-E872-294A-9D17-B867A8711944}"/>
    <pc:docChg chg="custSel delSld modSld">
      <pc:chgData name="Jennifer Fraser Lobley" userId="ecdd4152-0f36-425b-85e0-d9bbdf8c6661" providerId="ADAL" clId="{FC0B7839-E872-294A-9D17-B867A8711944}" dt="2021-07-26T19:20:10.263" v="419" actId="13926"/>
      <pc:docMkLst>
        <pc:docMk/>
      </pc:docMkLst>
      <pc:sldChg chg="modSp mod">
        <pc:chgData name="Jennifer Fraser Lobley" userId="ecdd4152-0f36-425b-85e0-d9bbdf8c6661" providerId="ADAL" clId="{FC0B7839-E872-294A-9D17-B867A8711944}" dt="2021-07-26T19:15:01.006" v="168" actId="20577"/>
        <pc:sldMkLst>
          <pc:docMk/>
          <pc:sldMk cId="3496977533" sldId="316"/>
        </pc:sldMkLst>
        <pc:spChg chg="mod">
          <ac:chgData name="Jennifer Fraser Lobley" userId="ecdd4152-0f36-425b-85e0-d9bbdf8c6661" providerId="ADAL" clId="{FC0B7839-E872-294A-9D17-B867A8711944}" dt="2021-07-26T19:15:01.006" v="168" actId="20577"/>
          <ac:spMkLst>
            <pc:docMk/>
            <pc:sldMk cId="3496977533" sldId="316"/>
            <ac:spMk id="2" creationId="{BAEAD840-683D-DD47-92C6-4FBB0353315B}"/>
          </ac:spMkLst>
        </pc:spChg>
        <pc:spChg chg="mod">
          <ac:chgData name="Jennifer Fraser Lobley" userId="ecdd4152-0f36-425b-85e0-d9bbdf8c6661" providerId="ADAL" clId="{FC0B7839-E872-294A-9D17-B867A8711944}" dt="2021-07-26T19:13:25.301" v="26"/>
          <ac:spMkLst>
            <pc:docMk/>
            <pc:sldMk cId="3496977533" sldId="316"/>
            <ac:spMk id="3" creationId="{61B2F9F0-9814-2F4F-A61F-7944A1759BE8}"/>
          </ac:spMkLst>
        </pc:spChg>
      </pc:sldChg>
      <pc:sldChg chg="modSp mod">
        <pc:chgData name="Jennifer Fraser Lobley" userId="ecdd4152-0f36-425b-85e0-d9bbdf8c6661" providerId="ADAL" clId="{FC0B7839-E872-294A-9D17-B867A8711944}" dt="2021-07-26T19:17:53.254" v="376" actId="20577"/>
        <pc:sldMkLst>
          <pc:docMk/>
          <pc:sldMk cId="747441397" sldId="318"/>
        </pc:sldMkLst>
        <pc:spChg chg="mod">
          <ac:chgData name="Jennifer Fraser Lobley" userId="ecdd4152-0f36-425b-85e0-d9bbdf8c6661" providerId="ADAL" clId="{FC0B7839-E872-294A-9D17-B867A8711944}" dt="2021-07-26T19:17:53.254" v="376" actId="20577"/>
          <ac:spMkLst>
            <pc:docMk/>
            <pc:sldMk cId="747441397" sldId="318"/>
            <ac:spMk id="3" creationId="{11462148-FEF1-AD44-A326-3FBB9A17D9B0}"/>
          </ac:spMkLst>
        </pc:spChg>
      </pc:sldChg>
      <pc:sldChg chg="modSp mod">
        <pc:chgData name="Jennifer Fraser Lobley" userId="ecdd4152-0f36-425b-85e0-d9bbdf8c6661" providerId="ADAL" clId="{FC0B7839-E872-294A-9D17-B867A8711944}" dt="2021-07-26T19:19:53.309" v="416" actId="13926"/>
        <pc:sldMkLst>
          <pc:docMk/>
          <pc:sldMk cId="878766164" sldId="319"/>
        </pc:sldMkLst>
        <pc:spChg chg="mod">
          <ac:chgData name="Jennifer Fraser Lobley" userId="ecdd4152-0f36-425b-85e0-d9bbdf8c6661" providerId="ADAL" clId="{FC0B7839-E872-294A-9D17-B867A8711944}" dt="2021-07-26T19:19:53.309" v="416" actId="13926"/>
          <ac:spMkLst>
            <pc:docMk/>
            <pc:sldMk cId="878766164" sldId="319"/>
            <ac:spMk id="2" creationId="{755C7E65-32EA-0A44-B4F6-56258315068C}"/>
          </ac:spMkLst>
        </pc:spChg>
      </pc:sldChg>
      <pc:sldChg chg="modSp mod">
        <pc:chgData name="Jennifer Fraser Lobley" userId="ecdd4152-0f36-425b-85e0-d9bbdf8c6661" providerId="ADAL" clId="{FC0B7839-E872-294A-9D17-B867A8711944}" dt="2021-07-26T19:19:58.046" v="417" actId="13926"/>
        <pc:sldMkLst>
          <pc:docMk/>
          <pc:sldMk cId="251083089" sldId="322"/>
        </pc:sldMkLst>
        <pc:spChg chg="mod">
          <ac:chgData name="Jennifer Fraser Lobley" userId="ecdd4152-0f36-425b-85e0-d9bbdf8c6661" providerId="ADAL" clId="{FC0B7839-E872-294A-9D17-B867A8711944}" dt="2021-07-26T19:19:58.046" v="417" actId="13926"/>
          <ac:spMkLst>
            <pc:docMk/>
            <pc:sldMk cId="251083089" sldId="322"/>
            <ac:spMk id="2" creationId="{755C7E65-32EA-0A44-B4F6-56258315068C}"/>
          </ac:spMkLst>
        </pc:spChg>
      </pc:sldChg>
      <pc:sldChg chg="modSp mod">
        <pc:chgData name="Jennifer Fraser Lobley" userId="ecdd4152-0f36-425b-85e0-d9bbdf8c6661" providerId="ADAL" clId="{FC0B7839-E872-294A-9D17-B867A8711944}" dt="2021-07-26T19:14:08.413" v="57" actId="20577"/>
        <pc:sldMkLst>
          <pc:docMk/>
          <pc:sldMk cId="2539718511" sldId="323"/>
        </pc:sldMkLst>
        <pc:spChg chg="mod">
          <ac:chgData name="Jennifer Fraser Lobley" userId="ecdd4152-0f36-425b-85e0-d9bbdf8c6661" providerId="ADAL" clId="{FC0B7839-E872-294A-9D17-B867A8711944}" dt="2021-07-26T19:14:08.413" v="57" actId="20577"/>
          <ac:spMkLst>
            <pc:docMk/>
            <pc:sldMk cId="2539718511" sldId="323"/>
            <ac:spMk id="2" creationId="{BAEAD840-683D-DD47-92C6-4FBB0353315B}"/>
          </ac:spMkLst>
        </pc:spChg>
        <pc:spChg chg="mod">
          <ac:chgData name="Jennifer Fraser Lobley" userId="ecdd4152-0f36-425b-85e0-d9bbdf8c6661" providerId="ADAL" clId="{FC0B7839-E872-294A-9D17-B867A8711944}" dt="2021-07-26T19:12:56.931" v="22" actId="5793"/>
          <ac:spMkLst>
            <pc:docMk/>
            <pc:sldMk cId="2539718511" sldId="323"/>
            <ac:spMk id="3" creationId="{61B2F9F0-9814-2F4F-A61F-7944A1759BE8}"/>
          </ac:spMkLst>
        </pc:spChg>
      </pc:sldChg>
      <pc:sldChg chg="modSp mod">
        <pc:chgData name="Jennifer Fraser Lobley" userId="ecdd4152-0f36-425b-85e0-d9bbdf8c6661" providerId="ADAL" clId="{FC0B7839-E872-294A-9D17-B867A8711944}" dt="2021-07-26T19:16:55.926" v="270" actId="20577"/>
        <pc:sldMkLst>
          <pc:docMk/>
          <pc:sldMk cId="2346670853" sldId="327"/>
        </pc:sldMkLst>
        <pc:spChg chg="mod">
          <ac:chgData name="Jennifer Fraser Lobley" userId="ecdd4152-0f36-425b-85e0-d9bbdf8c6661" providerId="ADAL" clId="{FC0B7839-E872-294A-9D17-B867A8711944}" dt="2021-07-26T19:16:55.926" v="270" actId="20577"/>
          <ac:spMkLst>
            <pc:docMk/>
            <pc:sldMk cId="2346670853" sldId="327"/>
            <ac:spMk id="3" creationId="{11462148-FEF1-AD44-A326-3FBB9A17D9B0}"/>
          </ac:spMkLst>
        </pc:spChg>
      </pc:sldChg>
      <pc:sldChg chg="modSp mod">
        <pc:chgData name="Jennifer Fraser Lobley" userId="ecdd4152-0f36-425b-85e0-d9bbdf8c6661" providerId="ADAL" clId="{FC0B7839-E872-294A-9D17-B867A8711944}" dt="2021-07-26T19:18:22" v="401" actId="13926"/>
        <pc:sldMkLst>
          <pc:docMk/>
          <pc:sldMk cId="1096958567" sldId="328"/>
        </pc:sldMkLst>
        <pc:spChg chg="mod">
          <ac:chgData name="Jennifer Fraser Lobley" userId="ecdd4152-0f36-425b-85e0-d9bbdf8c6661" providerId="ADAL" clId="{FC0B7839-E872-294A-9D17-B867A8711944}" dt="2021-07-26T19:18:22" v="401" actId="13926"/>
          <ac:spMkLst>
            <pc:docMk/>
            <pc:sldMk cId="1096958567" sldId="328"/>
            <ac:spMk id="2" creationId="{755C7E65-32EA-0A44-B4F6-56258315068C}"/>
          </ac:spMkLst>
        </pc:spChg>
      </pc:sldChg>
      <pc:sldChg chg="modSp mod">
        <pc:chgData name="Jennifer Fraser Lobley" userId="ecdd4152-0f36-425b-85e0-d9bbdf8c6661" providerId="ADAL" clId="{FC0B7839-E872-294A-9D17-B867A8711944}" dt="2021-07-26T19:18:26.264" v="402" actId="13926"/>
        <pc:sldMkLst>
          <pc:docMk/>
          <pc:sldMk cId="1624124816" sldId="329"/>
        </pc:sldMkLst>
        <pc:spChg chg="mod">
          <ac:chgData name="Jennifer Fraser Lobley" userId="ecdd4152-0f36-425b-85e0-d9bbdf8c6661" providerId="ADAL" clId="{FC0B7839-E872-294A-9D17-B867A8711944}" dt="2021-07-26T19:18:26.264" v="402" actId="13926"/>
          <ac:spMkLst>
            <pc:docMk/>
            <pc:sldMk cId="1624124816" sldId="329"/>
            <ac:spMk id="2" creationId="{755C7E65-32EA-0A44-B4F6-56258315068C}"/>
          </ac:spMkLst>
        </pc:spChg>
      </pc:sldChg>
      <pc:sldChg chg="modSp mod">
        <pc:chgData name="Jennifer Fraser Lobley" userId="ecdd4152-0f36-425b-85e0-d9bbdf8c6661" providerId="ADAL" clId="{FC0B7839-E872-294A-9D17-B867A8711944}" dt="2021-07-26T19:14:18.637" v="79" actId="20577"/>
        <pc:sldMkLst>
          <pc:docMk/>
          <pc:sldMk cId="1943292107" sldId="333"/>
        </pc:sldMkLst>
        <pc:spChg chg="mod">
          <ac:chgData name="Jennifer Fraser Lobley" userId="ecdd4152-0f36-425b-85e0-d9bbdf8c6661" providerId="ADAL" clId="{FC0B7839-E872-294A-9D17-B867A8711944}" dt="2021-07-26T19:14:18.637" v="79" actId="20577"/>
          <ac:spMkLst>
            <pc:docMk/>
            <pc:sldMk cId="1943292107" sldId="333"/>
            <ac:spMk id="2" creationId="{BAEAD840-683D-DD47-92C6-4FBB0353315B}"/>
          </ac:spMkLst>
        </pc:spChg>
        <pc:spChg chg="mod">
          <ac:chgData name="Jennifer Fraser Lobley" userId="ecdd4152-0f36-425b-85e0-d9bbdf8c6661" providerId="ADAL" clId="{FC0B7839-E872-294A-9D17-B867A8711944}" dt="2021-07-26T19:13:07.042" v="23"/>
          <ac:spMkLst>
            <pc:docMk/>
            <pc:sldMk cId="1943292107" sldId="333"/>
            <ac:spMk id="3" creationId="{61B2F9F0-9814-2F4F-A61F-7944A1759BE8}"/>
          </ac:spMkLst>
        </pc:spChg>
      </pc:sldChg>
      <pc:sldChg chg="modSp mod">
        <pc:chgData name="Jennifer Fraser Lobley" userId="ecdd4152-0f36-425b-85e0-d9bbdf8c6661" providerId="ADAL" clId="{FC0B7839-E872-294A-9D17-B867A8711944}" dt="2021-07-26T19:17:03.702" v="286" actId="20577"/>
        <pc:sldMkLst>
          <pc:docMk/>
          <pc:sldMk cId="2398052530" sldId="338"/>
        </pc:sldMkLst>
        <pc:spChg chg="mod">
          <ac:chgData name="Jennifer Fraser Lobley" userId="ecdd4152-0f36-425b-85e0-d9bbdf8c6661" providerId="ADAL" clId="{FC0B7839-E872-294A-9D17-B867A8711944}" dt="2021-07-26T19:17:03.702" v="286" actId="20577"/>
          <ac:spMkLst>
            <pc:docMk/>
            <pc:sldMk cId="2398052530" sldId="338"/>
            <ac:spMk id="3" creationId="{11462148-FEF1-AD44-A326-3FBB9A17D9B0}"/>
          </ac:spMkLst>
        </pc:spChg>
      </pc:sldChg>
      <pc:sldChg chg="modSp mod">
        <pc:chgData name="Jennifer Fraser Lobley" userId="ecdd4152-0f36-425b-85e0-d9bbdf8c6661" providerId="ADAL" clId="{FC0B7839-E872-294A-9D17-B867A8711944}" dt="2021-07-26T19:19:01.411" v="406" actId="13926"/>
        <pc:sldMkLst>
          <pc:docMk/>
          <pc:sldMk cId="2093567007" sldId="340"/>
        </pc:sldMkLst>
        <pc:spChg chg="mod">
          <ac:chgData name="Jennifer Fraser Lobley" userId="ecdd4152-0f36-425b-85e0-d9bbdf8c6661" providerId="ADAL" clId="{FC0B7839-E872-294A-9D17-B867A8711944}" dt="2021-07-26T19:19:01.411" v="406" actId="13926"/>
          <ac:spMkLst>
            <pc:docMk/>
            <pc:sldMk cId="2093567007" sldId="340"/>
            <ac:spMk id="2" creationId="{755C7E65-32EA-0A44-B4F6-56258315068C}"/>
          </ac:spMkLst>
        </pc:spChg>
      </pc:sldChg>
      <pc:sldChg chg="modSp mod">
        <pc:chgData name="Jennifer Fraser Lobley" userId="ecdd4152-0f36-425b-85e0-d9bbdf8c6661" providerId="ADAL" clId="{FC0B7839-E872-294A-9D17-B867A8711944}" dt="2021-07-26T19:14:34.789" v="117" actId="20577"/>
        <pc:sldMkLst>
          <pc:docMk/>
          <pc:sldMk cId="2741555362" sldId="343"/>
        </pc:sldMkLst>
        <pc:spChg chg="mod">
          <ac:chgData name="Jennifer Fraser Lobley" userId="ecdd4152-0f36-425b-85e0-d9bbdf8c6661" providerId="ADAL" clId="{FC0B7839-E872-294A-9D17-B867A8711944}" dt="2021-07-26T19:14:34.789" v="117" actId="20577"/>
          <ac:spMkLst>
            <pc:docMk/>
            <pc:sldMk cId="2741555362" sldId="343"/>
            <ac:spMk id="2" creationId="{BAEAD840-683D-DD47-92C6-4FBB0353315B}"/>
          </ac:spMkLst>
        </pc:spChg>
        <pc:spChg chg="mod">
          <ac:chgData name="Jennifer Fraser Lobley" userId="ecdd4152-0f36-425b-85e0-d9bbdf8c6661" providerId="ADAL" clId="{FC0B7839-E872-294A-9D17-B867A8711944}" dt="2021-07-26T19:13:13.348" v="24"/>
          <ac:spMkLst>
            <pc:docMk/>
            <pc:sldMk cId="2741555362" sldId="343"/>
            <ac:spMk id="3" creationId="{61B2F9F0-9814-2F4F-A61F-7944A1759BE8}"/>
          </ac:spMkLst>
        </pc:spChg>
      </pc:sldChg>
      <pc:sldChg chg="modSp mod">
        <pc:chgData name="Jennifer Fraser Lobley" userId="ecdd4152-0f36-425b-85e0-d9bbdf8c6661" providerId="ADAL" clId="{FC0B7839-E872-294A-9D17-B867A8711944}" dt="2021-07-26T19:17:20.285" v="321" actId="20577"/>
        <pc:sldMkLst>
          <pc:docMk/>
          <pc:sldMk cId="3906504633" sldId="348"/>
        </pc:sldMkLst>
        <pc:spChg chg="mod">
          <ac:chgData name="Jennifer Fraser Lobley" userId="ecdd4152-0f36-425b-85e0-d9bbdf8c6661" providerId="ADAL" clId="{FC0B7839-E872-294A-9D17-B867A8711944}" dt="2021-07-26T19:17:20.285" v="321" actId="20577"/>
          <ac:spMkLst>
            <pc:docMk/>
            <pc:sldMk cId="3906504633" sldId="348"/>
            <ac:spMk id="3" creationId="{11462148-FEF1-AD44-A326-3FBB9A17D9B0}"/>
          </ac:spMkLst>
        </pc:spChg>
      </pc:sldChg>
      <pc:sldChg chg="modSp mod">
        <pc:chgData name="Jennifer Fraser Lobley" userId="ecdd4152-0f36-425b-85e0-d9bbdf8c6661" providerId="ADAL" clId="{FC0B7839-E872-294A-9D17-B867A8711944}" dt="2021-07-26T19:14:48.550" v="144" actId="20577"/>
        <pc:sldMkLst>
          <pc:docMk/>
          <pc:sldMk cId="2109849001" sldId="353"/>
        </pc:sldMkLst>
        <pc:spChg chg="mod">
          <ac:chgData name="Jennifer Fraser Lobley" userId="ecdd4152-0f36-425b-85e0-d9bbdf8c6661" providerId="ADAL" clId="{FC0B7839-E872-294A-9D17-B867A8711944}" dt="2021-07-26T19:14:48.550" v="144" actId="20577"/>
          <ac:spMkLst>
            <pc:docMk/>
            <pc:sldMk cId="2109849001" sldId="353"/>
            <ac:spMk id="2" creationId="{BAEAD840-683D-DD47-92C6-4FBB0353315B}"/>
          </ac:spMkLst>
        </pc:spChg>
        <pc:spChg chg="mod">
          <ac:chgData name="Jennifer Fraser Lobley" userId="ecdd4152-0f36-425b-85e0-d9bbdf8c6661" providerId="ADAL" clId="{FC0B7839-E872-294A-9D17-B867A8711944}" dt="2021-07-26T19:13:19.653" v="25"/>
          <ac:spMkLst>
            <pc:docMk/>
            <pc:sldMk cId="2109849001" sldId="353"/>
            <ac:spMk id="3" creationId="{61B2F9F0-9814-2F4F-A61F-7944A1759BE8}"/>
          </ac:spMkLst>
        </pc:spChg>
      </pc:sldChg>
      <pc:sldChg chg="modSp mod">
        <pc:chgData name="Jennifer Fraser Lobley" userId="ecdd4152-0f36-425b-85e0-d9bbdf8c6661" providerId="ADAL" clId="{FC0B7839-E872-294A-9D17-B867A8711944}" dt="2021-07-26T19:17:32.582" v="348" actId="20577"/>
        <pc:sldMkLst>
          <pc:docMk/>
          <pc:sldMk cId="2183251432" sldId="358"/>
        </pc:sldMkLst>
        <pc:spChg chg="mod">
          <ac:chgData name="Jennifer Fraser Lobley" userId="ecdd4152-0f36-425b-85e0-d9bbdf8c6661" providerId="ADAL" clId="{FC0B7839-E872-294A-9D17-B867A8711944}" dt="2021-07-26T19:17:32.582" v="348" actId="20577"/>
          <ac:spMkLst>
            <pc:docMk/>
            <pc:sldMk cId="2183251432" sldId="358"/>
            <ac:spMk id="3" creationId="{11462148-FEF1-AD44-A326-3FBB9A17D9B0}"/>
          </ac:spMkLst>
        </pc:spChg>
      </pc:sldChg>
      <pc:sldChg chg="modSp mod">
        <pc:chgData name="Jennifer Fraser Lobley" userId="ecdd4152-0f36-425b-85e0-d9bbdf8c6661" providerId="ADAL" clId="{FC0B7839-E872-294A-9D17-B867A8711944}" dt="2021-07-26T19:15:16.950" v="195" actId="20577"/>
        <pc:sldMkLst>
          <pc:docMk/>
          <pc:sldMk cId="3468450210" sldId="363"/>
        </pc:sldMkLst>
        <pc:spChg chg="mod">
          <ac:chgData name="Jennifer Fraser Lobley" userId="ecdd4152-0f36-425b-85e0-d9bbdf8c6661" providerId="ADAL" clId="{FC0B7839-E872-294A-9D17-B867A8711944}" dt="2021-07-26T19:15:16.950" v="195" actId="20577"/>
          <ac:spMkLst>
            <pc:docMk/>
            <pc:sldMk cId="3468450210" sldId="363"/>
            <ac:spMk id="2" creationId="{BAEAD840-683D-DD47-92C6-4FBB0353315B}"/>
          </ac:spMkLst>
        </pc:spChg>
        <pc:spChg chg="mod">
          <ac:chgData name="Jennifer Fraser Lobley" userId="ecdd4152-0f36-425b-85e0-d9bbdf8c6661" providerId="ADAL" clId="{FC0B7839-E872-294A-9D17-B867A8711944}" dt="2021-07-26T19:13:31.221" v="27"/>
          <ac:spMkLst>
            <pc:docMk/>
            <pc:sldMk cId="3468450210" sldId="363"/>
            <ac:spMk id="3" creationId="{61B2F9F0-9814-2F4F-A61F-7944A1759BE8}"/>
          </ac:spMkLst>
        </pc:spChg>
      </pc:sldChg>
      <pc:sldChg chg="modSp mod">
        <pc:chgData name="Jennifer Fraser Lobley" userId="ecdd4152-0f36-425b-85e0-d9bbdf8c6661" providerId="ADAL" clId="{FC0B7839-E872-294A-9D17-B867A8711944}" dt="2021-07-26T19:18:04.918" v="400" actId="20577"/>
        <pc:sldMkLst>
          <pc:docMk/>
          <pc:sldMk cId="2571484331" sldId="368"/>
        </pc:sldMkLst>
        <pc:spChg chg="mod">
          <ac:chgData name="Jennifer Fraser Lobley" userId="ecdd4152-0f36-425b-85e0-d9bbdf8c6661" providerId="ADAL" clId="{FC0B7839-E872-294A-9D17-B867A8711944}" dt="2021-07-26T19:18:04.918" v="400" actId="20577"/>
          <ac:spMkLst>
            <pc:docMk/>
            <pc:sldMk cId="2571484331" sldId="368"/>
            <ac:spMk id="3" creationId="{11462148-FEF1-AD44-A326-3FBB9A17D9B0}"/>
          </ac:spMkLst>
        </pc:spChg>
      </pc:sldChg>
      <pc:sldChg chg="modSp mod">
        <pc:chgData name="Jennifer Fraser Lobley" userId="ecdd4152-0f36-425b-85e0-d9bbdf8c6661" providerId="ADAL" clId="{FC0B7839-E872-294A-9D17-B867A8711944}" dt="2021-07-26T19:20:04.278" v="418" actId="13926"/>
        <pc:sldMkLst>
          <pc:docMk/>
          <pc:sldMk cId="1275062283" sldId="369"/>
        </pc:sldMkLst>
        <pc:spChg chg="mod">
          <ac:chgData name="Jennifer Fraser Lobley" userId="ecdd4152-0f36-425b-85e0-d9bbdf8c6661" providerId="ADAL" clId="{FC0B7839-E872-294A-9D17-B867A8711944}" dt="2021-07-26T19:20:04.278" v="418" actId="13926"/>
          <ac:spMkLst>
            <pc:docMk/>
            <pc:sldMk cId="1275062283" sldId="369"/>
            <ac:spMk id="2" creationId="{755C7E65-32EA-0A44-B4F6-56258315068C}"/>
          </ac:spMkLst>
        </pc:spChg>
      </pc:sldChg>
      <pc:sldChg chg="modSp mod">
        <pc:chgData name="Jennifer Fraser Lobley" userId="ecdd4152-0f36-425b-85e0-d9bbdf8c6661" providerId="ADAL" clId="{FC0B7839-E872-294A-9D17-B867A8711944}" dt="2021-07-26T19:20:10.263" v="419" actId="13926"/>
        <pc:sldMkLst>
          <pc:docMk/>
          <pc:sldMk cId="1428350555" sldId="370"/>
        </pc:sldMkLst>
        <pc:spChg chg="mod">
          <ac:chgData name="Jennifer Fraser Lobley" userId="ecdd4152-0f36-425b-85e0-d9bbdf8c6661" providerId="ADAL" clId="{FC0B7839-E872-294A-9D17-B867A8711944}" dt="2021-07-26T19:20:10.263" v="419" actId="13926"/>
          <ac:spMkLst>
            <pc:docMk/>
            <pc:sldMk cId="1428350555" sldId="370"/>
            <ac:spMk id="2" creationId="{755C7E65-32EA-0A44-B4F6-56258315068C}"/>
          </ac:spMkLst>
        </pc:spChg>
      </pc:sldChg>
      <pc:sldChg chg="modSp del">
        <pc:chgData name="Jennifer Fraser Lobley" userId="ecdd4152-0f36-425b-85e0-d9bbdf8c6661" providerId="ADAL" clId="{FC0B7839-E872-294A-9D17-B867A8711944}" dt="2021-07-26T19:15:29.359" v="196" actId="2696"/>
        <pc:sldMkLst>
          <pc:docMk/>
          <pc:sldMk cId="4062913148" sldId="373"/>
        </pc:sldMkLst>
        <pc:spChg chg="mod">
          <ac:chgData name="Jennifer Fraser Lobley" userId="ecdd4152-0f36-425b-85e0-d9bbdf8c6661" providerId="ADAL" clId="{FC0B7839-E872-294A-9D17-B867A8711944}" dt="2021-07-26T19:13:39.791" v="28"/>
          <ac:spMkLst>
            <pc:docMk/>
            <pc:sldMk cId="4062913148" sldId="373"/>
            <ac:spMk id="3" creationId="{61B2F9F0-9814-2F4F-A61F-7944A1759BE8}"/>
          </ac:spMkLst>
        </pc:spChg>
      </pc:sldChg>
      <pc:sldChg chg="del">
        <pc:chgData name="Jennifer Fraser Lobley" userId="ecdd4152-0f36-425b-85e0-d9bbdf8c6661" providerId="ADAL" clId="{FC0B7839-E872-294A-9D17-B867A8711944}" dt="2021-07-26T19:15:39.430" v="208" actId="2696"/>
        <pc:sldMkLst>
          <pc:docMk/>
          <pc:sldMk cId="2205517197" sldId="374"/>
        </pc:sldMkLst>
      </pc:sldChg>
      <pc:sldChg chg="del">
        <pc:chgData name="Jennifer Fraser Lobley" userId="ecdd4152-0f36-425b-85e0-d9bbdf8c6661" providerId="ADAL" clId="{FC0B7839-E872-294A-9D17-B867A8711944}" dt="2021-07-26T19:15:40.165" v="209" actId="2696"/>
        <pc:sldMkLst>
          <pc:docMk/>
          <pc:sldMk cId="1100137404" sldId="375"/>
        </pc:sldMkLst>
      </pc:sldChg>
      <pc:sldChg chg="del">
        <pc:chgData name="Jennifer Fraser Lobley" userId="ecdd4152-0f36-425b-85e0-d9bbdf8c6661" providerId="ADAL" clId="{FC0B7839-E872-294A-9D17-B867A8711944}" dt="2021-07-26T19:15:40.973" v="210" actId="2696"/>
        <pc:sldMkLst>
          <pc:docMk/>
          <pc:sldMk cId="3435898305" sldId="376"/>
        </pc:sldMkLst>
      </pc:sldChg>
      <pc:sldChg chg="del">
        <pc:chgData name="Jennifer Fraser Lobley" userId="ecdd4152-0f36-425b-85e0-d9bbdf8c6661" providerId="ADAL" clId="{FC0B7839-E872-294A-9D17-B867A8711944}" dt="2021-07-26T19:15:43.277" v="213" actId="2696"/>
        <pc:sldMkLst>
          <pc:docMk/>
          <pc:sldMk cId="2333415165" sldId="377"/>
        </pc:sldMkLst>
      </pc:sldChg>
      <pc:sldChg chg="del">
        <pc:chgData name="Jennifer Fraser Lobley" userId="ecdd4152-0f36-425b-85e0-d9bbdf8c6661" providerId="ADAL" clId="{FC0B7839-E872-294A-9D17-B867A8711944}" dt="2021-07-26T19:15:44.086" v="214" actId="2696"/>
        <pc:sldMkLst>
          <pc:docMk/>
          <pc:sldMk cId="149640709" sldId="378"/>
        </pc:sldMkLst>
      </pc:sldChg>
      <pc:sldChg chg="del">
        <pc:chgData name="Jennifer Fraser Lobley" userId="ecdd4152-0f36-425b-85e0-d9bbdf8c6661" providerId="ADAL" clId="{FC0B7839-E872-294A-9D17-B867A8711944}" dt="2021-07-26T19:15:46.374" v="216" actId="2696"/>
        <pc:sldMkLst>
          <pc:docMk/>
          <pc:sldMk cId="113069318" sldId="379"/>
        </pc:sldMkLst>
      </pc:sldChg>
      <pc:sldChg chg="del">
        <pc:chgData name="Jennifer Fraser Lobley" userId="ecdd4152-0f36-425b-85e0-d9bbdf8c6661" providerId="ADAL" clId="{FC0B7839-E872-294A-9D17-B867A8711944}" dt="2021-07-26T19:15:44.877" v="215" actId="2696"/>
        <pc:sldMkLst>
          <pc:docMk/>
          <pc:sldMk cId="3857714237" sldId="380"/>
        </pc:sldMkLst>
      </pc:sldChg>
      <pc:sldChg chg="del">
        <pc:chgData name="Jennifer Fraser Lobley" userId="ecdd4152-0f36-425b-85e0-d9bbdf8c6661" providerId="ADAL" clId="{FC0B7839-E872-294A-9D17-B867A8711944}" dt="2021-07-26T19:15:48.563" v="217" actId="2696"/>
        <pc:sldMkLst>
          <pc:docMk/>
          <pc:sldMk cId="968754284" sldId="382"/>
        </pc:sldMkLst>
      </pc:sldChg>
      <pc:sldChg chg="modSp mod">
        <pc:chgData name="Jennifer Fraser Lobley" userId="ecdd4152-0f36-425b-85e0-d9bbdf8c6661" providerId="ADAL" clId="{FC0B7839-E872-294A-9D17-B867A8711944}" dt="2021-07-26T19:18:57.316" v="405" actId="13926"/>
        <pc:sldMkLst>
          <pc:docMk/>
          <pc:sldMk cId="1343502089" sldId="383"/>
        </pc:sldMkLst>
        <pc:spChg chg="mod">
          <ac:chgData name="Jennifer Fraser Lobley" userId="ecdd4152-0f36-425b-85e0-d9bbdf8c6661" providerId="ADAL" clId="{FC0B7839-E872-294A-9D17-B867A8711944}" dt="2021-07-26T19:18:57.316" v="405" actId="13926"/>
          <ac:spMkLst>
            <pc:docMk/>
            <pc:sldMk cId="1343502089" sldId="383"/>
            <ac:spMk id="2" creationId="{755C7E65-32EA-0A44-B4F6-56258315068C}"/>
          </ac:spMkLst>
        </pc:spChg>
      </pc:sldChg>
      <pc:sldChg chg="modSp mod">
        <pc:chgData name="Jennifer Fraser Lobley" userId="ecdd4152-0f36-425b-85e0-d9bbdf8c6661" providerId="ADAL" clId="{FC0B7839-E872-294A-9D17-B867A8711944}" dt="2021-07-26T19:19:05.843" v="407" actId="13926"/>
        <pc:sldMkLst>
          <pc:docMk/>
          <pc:sldMk cId="3489088789" sldId="384"/>
        </pc:sldMkLst>
        <pc:spChg chg="mod">
          <ac:chgData name="Jennifer Fraser Lobley" userId="ecdd4152-0f36-425b-85e0-d9bbdf8c6661" providerId="ADAL" clId="{FC0B7839-E872-294A-9D17-B867A8711944}" dt="2021-07-26T19:19:05.843" v="407" actId="13926"/>
          <ac:spMkLst>
            <pc:docMk/>
            <pc:sldMk cId="3489088789" sldId="384"/>
            <ac:spMk id="2" creationId="{755C7E65-32EA-0A44-B4F6-56258315068C}"/>
          </ac:spMkLst>
        </pc:spChg>
      </pc:sldChg>
      <pc:sldChg chg="modSp mod">
        <pc:chgData name="Jennifer Fraser Lobley" userId="ecdd4152-0f36-425b-85e0-d9bbdf8c6661" providerId="ADAL" clId="{FC0B7839-E872-294A-9D17-B867A8711944}" dt="2021-07-26T19:18:33.442" v="403" actId="13926"/>
        <pc:sldMkLst>
          <pc:docMk/>
          <pc:sldMk cId="1526217029" sldId="385"/>
        </pc:sldMkLst>
        <pc:spChg chg="mod">
          <ac:chgData name="Jennifer Fraser Lobley" userId="ecdd4152-0f36-425b-85e0-d9bbdf8c6661" providerId="ADAL" clId="{FC0B7839-E872-294A-9D17-B867A8711944}" dt="2021-07-26T19:18:33.442" v="403" actId="13926"/>
          <ac:spMkLst>
            <pc:docMk/>
            <pc:sldMk cId="1526217029" sldId="385"/>
            <ac:spMk id="2" creationId="{755C7E65-32EA-0A44-B4F6-56258315068C}"/>
          </ac:spMkLst>
        </pc:spChg>
      </pc:sldChg>
      <pc:sldChg chg="del">
        <pc:chgData name="Jennifer Fraser Lobley" userId="ecdd4152-0f36-425b-85e0-d9bbdf8c6661" providerId="ADAL" clId="{FC0B7839-E872-294A-9D17-B867A8711944}" dt="2021-07-26T19:18:37.994" v="404" actId="2696"/>
        <pc:sldMkLst>
          <pc:docMk/>
          <pc:sldMk cId="2392875755" sldId="386"/>
        </pc:sldMkLst>
      </pc:sldChg>
      <pc:sldChg chg="modSp mod">
        <pc:chgData name="Jennifer Fraser Lobley" userId="ecdd4152-0f36-425b-85e0-d9bbdf8c6661" providerId="ADAL" clId="{FC0B7839-E872-294A-9D17-B867A8711944}" dt="2021-07-26T19:19:13.167" v="408" actId="13926"/>
        <pc:sldMkLst>
          <pc:docMk/>
          <pc:sldMk cId="4137900516" sldId="387"/>
        </pc:sldMkLst>
        <pc:spChg chg="mod">
          <ac:chgData name="Jennifer Fraser Lobley" userId="ecdd4152-0f36-425b-85e0-d9bbdf8c6661" providerId="ADAL" clId="{FC0B7839-E872-294A-9D17-B867A8711944}" dt="2021-07-26T19:19:13.167" v="408" actId="13926"/>
          <ac:spMkLst>
            <pc:docMk/>
            <pc:sldMk cId="4137900516" sldId="387"/>
            <ac:spMk id="2" creationId="{755C7E65-32EA-0A44-B4F6-56258315068C}"/>
          </ac:spMkLst>
        </pc:spChg>
      </pc:sldChg>
      <pc:sldChg chg="modSp mod">
        <pc:chgData name="Jennifer Fraser Lobley" userId="ecdd4152-0f36-425b-85e0-d9bbdf8c6661" providerId="ADAL" clId="{FC0B7839-E872-294A-9D17-B867A8711944}" dt="2021-07-26T19:19:21.842" v="409" actId="13926"/>
        <pc:sldMkLst>
          <pc:docMk/>
          <pc:sldMk cId="1763044532" sldId="389"/>
        </pc:sldMkLst>
        <pc:spChg chg="mod">
          <ac:chgData name="Jennifer Fraser Lobley" userId="ecdd4152-0f36-425b-85e0-d9bbdf8c6661" providerId="ADAL" clId="{FC0B7839-E872-294A-9D17-B867A8711944}" dt="2021-07-26T19:19:21.842" v="409" actId="13926"/>
          <ac:spMkLst>
            <pc:docMk/>
            <pc:sldMk cId="1763044532" sldId="389"/>
            <ac:spMk id="2" creationId="{755C7E65-32EA-0A44-B4F6-56258315068C}"/>
          </ac:spMkLst>
        </pc:spChg>
      </pc:sldChg>
      <pc:sldChg chg="del">
        <pc:chgData name="Jennifer Fraser Lobley" userId="ecdd4152-0f36-425b-85e0-d9bbdf8c6661" providerId="ADAL" clId="{FC0B7839-E872-294A-9D17-B867A8711944}" dt="2021-07-26T19:19:25.163" v="410" actId="2696"/>
        <pc:sldMkLst>
          <pc:docMk/>
          <pc:sldMk cId="1683800954" sldId="390"/>
        </pc:sldMkLst>
      </pc:sldChg>
      <pc:sldChg chg="del">
        <pc:chgData name="Jennifer Fraser Lobley" userId="ecdd4152-0f36-425b-85e0-d9bbdf8c6661" providerId="ADAL" clId="{FC0B7839-E872-294A-9D17-B867A8711944}" dt="2021-07-26T19:19:25.701" v="411" actId="2696"/>
        <pc:sldMkLst>
          <pc:docMk/>
          <pc:sldMk cId="3959242042" sldId="391"/>
        </pc:sldMkLst>
      </pc:sldChg>
      <pc:sldChg chg="modSp mod">
        <pc:chgData name="Jennifer Fraser Lobley" userId="ecdd4152-0f36-425b-85e0-d9bbdf8c6661" providerId="ADAL" clId="{FC0B7839-E872-294A-9D17-B867A8711944}" dt="2021-07-26T19:19:35.308" v="413" actId="13926"/>
        <pc:sldMkLst>
          <pc:docMk/>
          <pc:sldMk cId="1429148597" sldId="392"/>
        </pc:sldMkLst>
        <pc:spChg chg="mod">
          <ac:chgData name="Jennifer Fraser Lobley" userId="ecdd4152-0f36-425b-85e0-d9bbdf8c6661" providerId="ADAL" clId="{FC0B7839-E872-294A-9D17-B867A8711944}" dt="2021-07-26T19:19:35.308" v="413" actId="13926"/>
          <ac:spMkLst>
            <pc:docMk/>
            <pc:sldMk cId="1429148597" sldId="392"/>
            <ac:spMk id="2" creationId="{755C7E65-32EA-0A44-B4F6-56258315068C}"/>
          </ac:spMkLst>
        </pc:spChg>
      </pc:sldChg>
      <pc:sldChg chg="modSp mod">
        <pc:chgData name="Jennifer Fraser Lobley" userId="ecdd4152-0f36-425b-85e0-d9bbdf8c6661" providerId="ADAL" clId="{FC0B7839-E872-294A-9D17-B867A8711944}" dt="2021-07-26T19:19:29.953" v="412" actId="13926"/>
        <pc:sldMkLst>
          <pc:docMk/>
          <pc:sldMk cId="587448111" sldId="393"/>
        </pc:sldMkLst>
        <pc:spChg chg="mod">
          <ac:chgData name="Jennifer Fraser Lobley" userId="ecdd4152-0f36-425b-85e0-d9bbdf8c6661" providerId="ADAL" clId="{FC0B7839-E872-294A-9D17-B867A8711944}" dt="2021-07-26T19:19:29.953" v="412" actId="13926"/>
          <ac:spMkLst>
            <pc:docMk/>
            <pc:sldMk cId="587448111" sldId="393"/>
            <ac:spMk id="2" creationId="{755C7E65-32EA-0A44-B4F6-56258315068C}"/>
          </ac:spMkLst>
        </pc:spChg>
      </pc:sldChg>
      <pc:sldChg chg="modSp mod">
        <pc:chgData name="Jennifer Fraser Lobley" userId="ecdd4152-0f36-425b-85e0-d9bbdf8c6661" providerId="ADAL" clId="{FC0B7839-E872-294A-9D17-B867A8711944}" dt="2021-07-26T19:19:40.146" v="414" actId="13926"/>
        <pc:sldMkLst>
          <pc:docMk/>
          <pc:sldMk cId="1093456913" sldId="394"/>
        </pc:sldMkLst>
        <pc:spChg chg="mod">
          <ac:chgData name="Jennifer Fraser Lobley" userId="ecdd4152-0f36-425b-85e0-d9bbdf8c6661" providerId="ADAL" clId="{FC0B7839-E872-294A-9D17-B867A8711944}" dt="2021-07-26T19:19:40.146" v="414" actId="13926"/>
          <ac:spMkLst>
            <pc:docMk/>
            <pc:sldMk cId="1093456913" sldId="394"/>
            <ac:spMk id="2" creationId="{755C7E65-32EA-0A44-B4F6-56258315068C}"/>
          </ac:spMkLst>
        </pc:spChg>
      </pc:sldChg>
      <pc:sldChg chg="modSp mod">
        <pc:chgData name="Jennifer Fraser Lobley" userId="ecdd4152-0f36-425b-85e0-d9bbdf8c6661" providerId="ADAL" clId="{FC0B7839-E872-294A-9D17-B867A8711944}" dt="2021-07-26T19:19:45.997" v="415" actId="13926"/>
        <pc:sldMkLst>
          <pc:docMk/>
          <pc:sldMk cId="565456083" sldId="395"/>
        </pc:sldMkLst>
        <pc:spChg chg="mod">
          <ac:chgData name="Jennifer Fraser Lobley" userId="ecdd4152-0f36-425b-85e0-d9bbdf8c6661" providerId="ADAL" clId="{FC0B7839-E872-294A-9D17-B867A8711944}" dt="2021-07-26T19:19:45.997" v="415" actId="13926"/>
          <ac:spMkLst>
            <pc:docMk/>
            <pc:sldMk cId="565456083" sldId="395"/>
            <ac:spMk id="2" creationId="{755C7E65-32EA-0A44-B4F6-56258315068C}"/>
          </ac:spMkLst>
        </pc:spChg>
      </pc:sldChg>
      <pc:sldChg chg="modSp del">
        <pc:chgData name="Jennifer Fraser Lobley" userId="ecdd4152-0f36-425b-85e0-d9bbdf8c6661" providerId="ADAL" clId="{FC0B7839-E872-294A-9D17-B867A8711944}" dt="2021-07-26T19:15:34.908" v="202" actId="2696"/>
        <pc:sldMkLst>
          <pc:docMk/>
          <pc:sldMk cId="1763238831" sldId="397"/>
        </pc:sldMkLst>
        <pc:spChg chg="mod">
          <ac:chgData name="Jennifer Fraser Lobley" userId="ecdd4152-0f36-425b-85e0-d9bbdf8c6661" providerId="ADAL" clId="{FC0B7839-E872-294A-9D17-B867A8711944}" dt="2021-07-26T19:13:44.500" v="29"/>
          <ac:spMkLst>
            <pc:docMk/>
            <pc:sldMk cId="1763238831" sldId="397"/>
            <ac:spMk id="3" creationId="{61B2F9F0-9814-2F4F-A61F-7944A1759BE8}"/>
          </ac:spMkLst>
        </pc:spChg>
      </pc:sldChg>
      <pc:sldChg chg="modSp del">
        <pc:chgData name="Jennifer Fraser Lobley" userId="ecdd4152-0f36-425b-85e0-d9bbdf8c6661" providerId="ADAL" clId="{FC0B7839-E872-294A-9D17-B867A8711944}" dt="2021-07-26T19:15:41.747" v="211" actId="2696"/>
        <pc:sldMkLst>
          <pc:docMk/>
          <pc:sldMk cId="2469375868" sldId="398"/>
        </pc:sldMkLst>
        <pc:spChg chg="mod">
          <ac:chgData name="Jennifer Fraser Lobley" userId="ecdd4152-0f36-425b-85e0-d9bbdf8c6661" providerId="ADAL" clId="{FC0B7839-E872-294A-9D17-B867A8711944}" dt="2021-07-26T19:13:50.252" v="30"/>
          <ac:spMkLst>
            <pc:docMk/>
            <pc:sldMk cId="2469375868" sldId="398"/>
            <ac:spMk id="3" creationId="{61B2F9F0-9814-2F4F-A61F-7944A1759BE8}"/>
          </ac:spMkLst>
        </pc:spChg>
      </pc:sldChg>
      <pc:sldChg chg="del">
        <pc:chgData name="Jennifer Fraser Lobley" userId="ecdd4152-0f36-425b-85e0-d9bbdf8c6661" providerId="ADAL" clId="{FC0B7839-E872-294A-9D17-B867A8711944}" dt="2021-07-26T19:15:30.698" v="197" actId="2696"/>
        <pc:sldMkLst>
          <pc:docMk/>
          <pc:sldMk cId="153910600" sldId="399"/>
        </pc:sldMkLst>
      </pc:sldChg>
      <pc:sldChg chg="del">
        <pc:chgData name="Jennifer Fraser Lobley" userId="ecdd4152-0f36-425b-85e0-d9bbdf8c6661" providerId="ADAL" clId="{FC0B7839-E872-294A-9D17-B867A8711944}" dt="2021-07-26T19:15:35.632" v="203" actId="2696"/>
        <pc:sldMkLst>
          <pc:docMk/>
          <pc:sldMk cId="881581258" sldId="400"/>
        </pc:sldMkLst>
      </pc:sldChg>
      <pc:sldChg chg="del">
        <pc:chgData name="Jennifer Fraser Lobley" userId="ecdd4152-0f36-425b-85e0-d9bbdf8c6661" providerId="ADAL" clId="{FC0B7839-E872-294A-9D17-B867A8711944}" dt="2021-07-26T19:15:42.527" v="212" actId="2696"/>
        <pc:sldMkLst>
          <pc:docMk/>
          <pc:sldMk cId="3701155216" sldId="401"/>
        </pc:sldMkLst>
      </pc:sldChg>
      <pc:sldChg chg="del">
        <pc:chgData name="Jennifer Fraser Lobley" userId="ecdd4152-0f36-425b-85e0-d9bbdf8c6661" providerId="ADAL" clId="{FC0B7839-E872-294A-9D17-B867A8711944}" dt="2021-07-26T19:15:32.665" v="199" actId="2696"/>
        <pc:sldMkLst>
          <pc:docMk/>
          <pc:sldMk cId="2255846518" sldId="402"/>
        </pc:sldMkLst>
      </pc:sldChg>
      <pc:sldChg chg="del">
        <pc:chgData name="Jennifer Fraser Lobley" userId="ecdd4152-0f36-425b-85e0-d9bbdf8c6661" providerId="ADAL" clId="{FC0B7839-E872-294A-9D17-B867A8711944}" dt="2021-07-26T19:15:37.143" v="205" actId="2696"/>
        <pc:sldMkLst>
          <pc:docMk/>
          <pc:sldMk cId="3274919470" sldId="403"/>
        </pc:sldMkLst>
      </pc:sldChg>
      <pc:sldChg chg="del">
        <pc:chgData name="Jennifer Fraser Lobley" userId="ecdd4152-0f36-425b-85e0-d9bbdf8c6661" providerId="ADAL" clId="{FC0B7839-E872-294A-9D17-B867A8711944}" dt="2021-07-26T19:15:31.887" v="198" actId="2696"/>
        <pc:sldMkLst>
          <pc:docMk/>
          <pc:sldMk cId="1293176545" sldId="404"/>
        </pc:sldMkLst>
      </pc:sldChg>
      <pc:sldChg chg="del">
        <pc:chgData name="Jennifer Fraser Lobley" userId="ecdd4152-0f36-425b-85e0-d9bbdf8c6661" providerId="ADAL" clId="{FC0B7839-E872-294A-9D17-B867A8711944}" dt="2021-07-26T19:15:36.382" v="204" actId="2696"/>
        <pc:sldMkLst>
          <pc:docMk/>
          <pc:sldMk cId="1491571399" sldId="405"/>
        </pc:sldMkLst>
      </pc:sldChg>
      <pc:sldChg chg="del">
        <pc:chgData name="Jennifer Fraser Lobley" userId="ecdd4152-0f36-425b-85e0-d9bbdf8c6661" providerId="ADAL" clId="{FC0B7839-E872-294A-9D17-B867A8711944}" dt="2021-07-26T19:15:33.409" v="200" actId="2696"/>
        <pc:sldMkLst>
          <pc:docMk/>
          <pc:sldMk cId="926919722" sldId="406"/>
        </pc:sldMkLst>
      </pc:sldChg>
      <pc:sldChg chg="del">
        <pc:chgData name="Jennifer Fraser Lobley" userId="ecdd4152-0f36-425b-85e0-d9bbdf8c6661" providerId="ADAL" clId="{FC0B7839-E872-294A-9D17-B867A8711944}" dt="2021-07-26T19:15:38.033" v="206" actId="2696"/>
        <pc:sldMkLst>
          <pc:docMk/>
          <pc:sldMk cId="3760559297" sldId="407"/>
        </pc:sldMkLst>
      </pc:sldChg>
      <pc:sldChg chg="del">
        <pc:chgData name="Jennifer Fraser Lobley" userId="ecdd4152-0f36-425b-85e0-d9bbdf8c6661" providerId="ADAL" clId="{FC0B7839-E872-294A-9D17-B867A8711944}" dt="2021-07-26T19:15:34.184" v="201" actId="2696"/>
        <pc:sldMkLst>
          <pc:docMk/>
          <pc:sldMk cId="3884352464" sldId="408"/>
        </pc:sldMkLst>
      </pc:sldChg>
      <pc:sldChg chg="del">
        <pc:chgData name="Jennifer Fraser Lobley" userId="ecdd4152-0f36-425b-85e0-d9bbdf8c6661" providerId="ADAL" clId="{FC0B7839-E872-294A-9D17-B867A8711944}" dt="2021-07-26T19:15:38.834" v="207" actId="2696"/>
        <pc:sldMkLst>
          <pc:docMk/>
          <pc:sldMk cId="1601660178" sldId="409"/>
        </pc:sldMkLst>
      </pc:sldChg>
    </pc:docChg>
  </pc:docChgLst>
  <pc:docChgLst>
    <pc:chgData name="Jennifer Fraser Lobley" userId="S::jennifer.lobley@maine.edu::ecdd4152-0f36-425b-85e0-d9bbdf8c6661" providerId="AD" clId="Web-{A685DC16-BA5F-DCA5-EE80-26C0FBBED843}"/>
    <pc:docChg chg="modSld">
      <pc:chgData name="Jennifer Fraser Lobley" userId="S::jennifer.lobley@maine.edu::ecdd4152-0f36-425b-85e0-d9bbdf8c6661" providerId="AD" clId="Web-{A685DC16-BA5F-DCA5-EE80-26C0FBBED843}" dt="2023-02-14T12:52:37.016" v="10" actId="1076"/>
      <pc:docMkLst>
        <pc:docMk/>
      </pc:docMkLst>
      <pc:sldChg chg="delSp">
        <pc:chgData name="Jennifer Fraser Lobley" userId="S::jennifer.lobley@maine.edu::ecdd4152-0f36-425b-85e0-d9bbdf8c6661" providerId="AD" clId="Web-{A685DC16-BA5F-DCA5-EE80-26C0FBBED843}" dt="2023-02-14T12:48:58.147" v="0"/>
        <pc:sldMkLst>
          <pc:docMk/>
          <pc:sldMk cId="878766164" sldId="319"/>
        </pc:sldMkLst>
        <pc:spChg chg="del">
          <ac:chgData name="Jennifer Fraser Lobley" userId="S::jennifer.lobley@maine.edu::ecdd4152-0f36-425b-85e0-d9bbdf8c6661" providerId="AD" clId="Web-{A685DC16-BA5F-DCA5-EE80-26C0FBBED843}" dt="2023-02-14T12:48:58.147" v="0"/>
          <ac:spMkLst>
            <pc:docMk/>
            <pc:sldMk cId="878766164" sldId="319"/>
            <ac:spMk id="4" creationId="{17665257-9DDA-4CA8-8555-43E530400B8E}"/>
          </ac:spMkLst>
        </pc:spChg>
      </pc:sldChg>
      <pc:sldChg chg="delSp modSp">
        <pc:chgData name="Jennifer Fraser Lobley" userId="S::jennifer.lobley@maine.edu::ecdd4152-0f36-425b-85e0-d9bbdf8c6661" providerId="AD" clId="Web-{A685DC16-BA5F-DCA5-EE80-26C0FBBED843}" dt="2023-02-14T12:49:09.882" v="2"/>
        <pc:sldMkLst>
          <pc:docMk/>
          <pc:sldMk cId="251083089" sldId="322"/>
        </pc:sldMkLst>
        <pc:spChg chg="del mod">
          <ac:chgData name="Jennifer Fraser Lobley" userId="S::jennifer.lobley@maine.edu::ecdd4152-0f36-425b-85e0-d9bbdf8c6661" providerId="AD" clId="Web-{A685DC16-BA5F-DCA5-EE80-26C0FBBED843}" dt="2023-02-14T12:49:09.882" v="2"/>
          <ac:spMkLst>
            <pc:docMk/>
            <pc:sldMk cId="251083089" sldId="322"/>
            <ac:spMk id="4" creationId="{FD70A8E5-42DE-4349-8580-8A682AEACC75}"/>
          </ac:spMkLst>
        </pc:spChg>
      </pc:sldChg>
      <pc:sldChg chg="modSp">
        <pc:chgData name="Jennifer Fraser Lobley" userId="S::jennifer.lobley@maine.edu::ecdd4152-0f36-425b-85e0-d9bbdf8c6661" providerId="AD" clId="Web-{A685DC16-BA5F-DCA5-EE80-26C0FBBED843}" dt="2023-02-14T12:51:06.325" v="7" actId="1076"/>
        <pc:sldMkLst>
          <pc:docMk/>
          <pc:sldMk cId="2093567007" sldId="340"/>
        </pc:sldMkLst>
        <pc:spChg chg="mod">
          <ac:chgData name="Jennifer Fraser Lobley" userId="S::jennifer.lobley@maine.edu::ecdd4152-0f36-425b-85e0-d9bbdf8c6661" providerId="AD" clId="Web-{A685DC16-BA5F-DCA5-EE80-26C0FBBED843}" dt="2023-02-14T12:51:06.325" v="7" actId="1076"/>
          <ac:spMkLst>
            <pc:docMk/>
            <pc:sldMk cId="2093567007" sldId="340"/>
            <ac:spMk id="2" creationId="{755C7E65-32EA-0A44-B4F6-56258315068C}"/>
          </ac:spMkLst>
        </pc:spChg>
      </pc:sldChg>
      <pc:sldChg chg="modSp">
        <pc:chgData name="Jennifer Fraser Lobley" userId="S::jennifer.lobley@maine.edu::ecdd4152-0f36-425b-85e0-d9bbdf8c6661" providerId="AD" clId="Web-{A685DC16-BA5F-DCA5-EE80-26C0FBBED843}" dt="2023-02-14T12:49:47.837" v="4" actId="1076"/>
        <pc:sldMkLst>
          <pc:docMk/>
          <pc:sldMk cId="1275062283" sldId="369"/>
        </pc:sldMkLst>
        <pc:spChg chg="mod">
          <ac:chgData name="Jennifer Fraser Lobley" userId="S::jennifer.lobley@maine.edu::ecdd4152-0f36-425b-85e0-d9bbdf8c6661" providerId="AD" clId="Web-{A685DC16-BA5F-DCA5-EE80-26C0FBBED843}" dt="2023-02-14T12:49:47.837" v="4" actId="1076"/>
          <ac:spMkLst>
            <pc:docMk/>
            <pc:sldMk cId="1275062283" sldId="369"/>
            <ac:spMk id="2" creationId="{755C7E65-32EA-0A44-B4F6-56258315068C}"/>
          </ac:spMkLst>
        </pc:spChg>
      </pc:sldChg>
      <pc:sldChg chg="modSp">
        <pc:chgData name="Jennifer Fraser Lobley" userId="S::jennifer.lobley@maine.edu::ecdd4152-0f36-425b-85e0-d9bbdf8c6661" providerId="AD" clId="Web-{A685DC16-BA5F-DCA5-EE80-26C0FBBED843}" dt="2023-02-14T12:49:41.540" v="3" actId="1076"/>
        <pc:sldMkLst>
          <pc:docMk/>
          <pc:sldMk cId="1428350555" sldId="370"/>
        </pc:sldMkLst>
        <pc:spChg chg="mod">
          <ac:chgData name="Jennifer Fraser Lobley" userId="S::jennifer.lobley@maine.edu::ecdd4152-0f36-425b-85e0-d9bbdf8c6661" providerId="AD" clId="Web-{A685DC16-BA5F-DCA5-EE80-26C0FBBED843}" dt="2023-02-14T12:49:41.540" v="3" actId="1076"/>
          <ac:spMkLst>
            <pc:docMk/>
            <pc:sldMk cId="1428350555" sldId="370"/>
            <ac:spMk id="2" creationId="{755C7E65-32EA-0A44-B4F6-56258315068C}"/>
          </ac:spMkLst>
        </pc:spChg>
      </pc:sldChg>
      <pc:sldChg chg="modSp">
        <pc:chgData name="Jennifer Fraser Lobley" userId="S::jennifer.lobley@maine.edu::ecdd4152-0f36-425b-85e0-d9bbdf8c6661" providerId="AD" clId="Web-{A685DC16-BA5F-DCA5-EE80-26C0FBBED843}" dt="2023-02-14T12:50:38.402" v="6" actId="1076"/>
        <pc:sldMkLst>
          <pc:docMk/>
          <pc:sldMk cId="1343502089" sldId="383"/>
        </pc:sldMkLst>
        <pc:spChg chg="mod">
          <ac:chgData name="Jennifer Fraser Lobley" userId="S::jennifer.lobley@maine.edu::ecdd4152-0f36-425b-85e0-d9bbdf8c6661" providerId="AD" clId="Web-{A685DC16-BA5F-DCA5-EE80-26C0FBBED843}" dt="2023-02-14T12:50:38.402" v="6" actId="1076"/>
          <ac:spMkLst>
            <pc:docMk/>
            <pc:sldMk cId="1343502089" sldId="383"/>
            <ac:spMk id="2" creationId="{755C7E65-32EA-0A44-B4F6-56258315068C}"/>
          </ac:spMkLst>
        </pc:spChg>
      </pc:sldChg>
      <pc:sldChg chg="modSp">
        <pc:chgData name="Jennifer Fraser Lobley" userId="S::jennifer.lobley@maine.edu::ecdd4152-0f36-425b-85e0-d9bbdf8c6661" providerId="AD" clId="Web-{A685DC16-BA5F-DCA5-EE80-26C0FBBED843}" dt="2023-02-14T12:51:21.560" v="8" actId="1076"/>
        <pc:sldMkLst>
          <pc:docMk/>
          <pc:sldMk cId="3489088789" sldId="384"/>
        </pc:sldMkLst>
        <pc:spChg chg="mod">
          <ac:chgData name="Jennifer Fraser Lobley" userId="S::jennifer.lobley@maine.edu::ecdd4152-0f36-425b-85e0-d9bbdf8c6661" providerId="AD" clId="Web-{A685DC16-BA5F-DCA5-EE80-26C0FBBED843}" dt="2023-02-14T12:51:21.560" v="8" actId="1076"/>
          <ac:spMkLst>
            <pc:docMk/>
            <pc:sldMk cId="3489088789" sldId="384"/>
            <ac:spMk id="2" creationId="{755C7E65-32EA-0A44-B4F6-56258315068C}"/>
          </ac:spMkLst>
        </pc:spChg>
      </pc:sldChg>
      <pc:sldChg chg="modSp">
        <pc:chgData name="Jennifer Fraser Lobley" userId="S::jennifer.lobley@maine.edu::ecdd4152-0f36-425b-85e0-d9bbdf8c6661" providerId="AD" clId="Web-{A685DC16-BA5F-DCA5-EE80-26C0FBBED843}" dt="2023-02-14T12:50:12.463" v="5" actId="1076"/>
        <pc:sldMkLst>
          <pc:docMk/>
          <pc:sldMk cId="1526217029" sldId="385"/>
        </pc:sldMkLst>
        <pc:spChg chg="mod">
          <ac:chgData name="Jennifer Fraser Lobley" userId="S::jennifer.lobley@maine.edu::ecdd4152-0f36-425b-85e0-d9bbdf8c6661" providerId="AD" clId="Web-{A685DC16-BA5F-DCA5-EE80-26C0FBBED843}" dt="2023-02-14T12:50:12.463" v="5" actId="1076"/>
          <ac:spMkLst>
            <pc:docMk/>
            <pc:sldMk cId="1526217029" sldId="385"/>
            <ac:spMk id="2" creationId="{755C7E65-32EA-0A44-B4F6-56258315068C}"/>
          </ac:spMkLst>
        </pc:spChg>
      </pc:sldChg>
      <pc:sldChg chg="modSp">
        <pc:chgData name="Jennifer Fraser Lobley" userId="S::jennifer.lobley@maine.edu::ecdd4152-0f36-425b-85e0-d9bbdf8c6661" providerId="AD" clId="Web-{A685DC16-BA5F-DCA5-EE80-26C0FBBED843}" dt="2023-02-14T12:51:29.529" v="9" actId="1076"/>
        <pc:sldMkLst>
          <pc:docMk/>
          <pc:sldMk cId="4137900516" sldId="387"/>
        </pc:sldMkLst>
        <pc:spChg chg="mod">
          <ac:chgData name="Jennifer Fraser Lobley" userId="S::jennifer.lobley@maine.edu::ecdd4152-0f36-425b-85e0-d9bbdf8c6661" providerId="AD" clId="Web-{A685DC16-BA5F-DCA5-EE80-26C0FBBED843}" dt="2023-02-14T12:51:29.529" v="9" actId="1076"/>
          <ac:spMkLst>
            <pc:docMk/>
            <pc:sldMk cId="4137900516" sldId="387"/>
            <ac:spMk id="2" creationId="{755C7E65-32EA-0A44-B4F6-56258315068C}"/>
          </ac:spMkLst>
        </pc:spChg>
      </pc:sldChg>
      <pc:sldChg chg="modSp">
        <pc:chgData name="Jennifer Fraser Lobley" userId="S::jennifer.lobley@maine.edu::ecdd4152-0f36-425b-85e0-d9bbdf8c6661" providerId="AD" clId="Web-{A685DC16-BA5F-DCA5-EE80-26C0FBBED843}" dt="2023-02-14T12:52:37.016" v="10" actId="1076"/>
        <pc:sldMkLst>
          <pc:docMk/>
          <pc:sldMk cId="1429148597" sldId="392"/>
        </pc:sldMkLst>
        <pc:spChg chg="mod">
          <ac:chgData name="Jennifer Fraser Lobley" userId="S::jennifer.lobley@maine.edu::ecdd4152-0f36-425b-85e0-d9bbdf8c6661" providerId="AD" clId="Web-{A685DC16-BA5F-DCA5-EE80-26C0FBBED843}" dt="2023-02-14T12:52:37.016" v="10" actId="1076"/>
          <ac:spMkLst>
            <pc:docMk/>
            <pc:sldMk cId="1429148597" sldId="392"/>
            <ac:spMk id="2" creationId="{755C7E65-32EA-0A44-B4F6-56258315068C}"/>
          </ac:spMkLst>
        </pc:spChg>
      </pc:sldChg>
    </pc:docChg>
  </pc:docChgLst>
  <pc:docChgLst>
    <pc:chgData name="Jennifer Fraser Lobley" userId="S::jennifer.lobley@maine.edu::ecdd4152-0f36-425b-85e0-d9bbdf8c6661" providerId="AD" clId="Web-{028705AF-112C-FDB9-6816-BB79CFA7E252}"/>
    <pc:docChg chg="modSld">
      <pc:chgData name="Jennifer Fraser Lobley" userId="S::jennifer.lobley@maine.edu::ecdd4152-0f36-425b-85e0-d9bbdf8c6661" providerId="AD" clId="Web-{028705AF-112C-FDB9-6816-BB79CFA7E252}" dt="2021-10-19T18:25:23.500" v="293" actId="20577"/>
      <pc:docMkLst>
        <pc:docMk/>
      </pc:docMkLst>
      <pc:sldChg chg="delSp modSp">
        <pc:chgData name="Jennifer Fraser Lobley" userId="S::jennifer.lobley@maine.edu::ecdd4152-0f36-425b-85e0-d9bbdf8c6661" providerId="AD" clId="Web-{028705AF-112C-FDB9-6816-BB79CFA7E252}" dt="2021-10-19T13:58:20.139" v="172" actId="14100"/>
        <pc:sldMkLst>
          <pc:docMk/>
          <pc:sldMk cId="1096958567" sldId="328"/>
        </pc:sldMkLst>
        <pc:spChg chg="mod">
          <ac:chgData name="Jennifer Fraser Lobley" userId="S::jennifer.lobley@maine.edu::ecdd4152-0f36-425b-85e0-d9bbdf8c6661" providerId="AD" clId="Web-{028705AF-112C-FDB9-6816-BB79CFA7E252}" dt="2021-10-19T13:56:06.354" v="137" actId="1076"/>
          <ac:spMkLst>
            <pc:docMk/>
            <pc:sldMk cId="1096958567" sldId="328"/>
            <ac:spMk id="2" creationId="{755C7E65-32EA-0A44-B4F6-56258315068C}"/>
          </ac:spMkLst>
        </pc:spChg>
        <pc:spChg chg="mod">
          <ac:chgData name="Jennifer Fraser Lobley" userId="S::jennifer.lobley@maine.edu::ecdd4152-0f36-425b-85e0-d9bbdf8c6661" providerId="AD" clId="Web-{028705AF-112C-FDB9-6816-BB79CFA7E252}" dt="2021-10-19T13:58:20.139" v="172" actId="14100"/>
          <ac:spMkLst>
            <pc:docMk/>
            <pc:sldMk cId="1096958567" sldId="328"/>
            <ac:spMk id="3" creationId="{C36AE831-565B-3948-9640-FE3DB5A1029F}"/>
          </ac:spMkLst>
        </pc:spChg>
        <pc:spChg chg="del">
          <ac:chgData name="Jennifer Fraser Lobley" userId="S::jennifer.lobley@maine.edu::ecdd4152-0f36-425b-85e0-d9bbdf8c6661" providerId="AD" clId="Web-{028705AF-112C-FDB9-6816-BB79CFA7E252}" dt="2021-10-19T13:56:27.730" v="145"/>
          <ac:spMkLst>
            <pc:docMk/>
            <pc:sldMk cId="1096958567" sldId="328"/>
            <ac:spMk id="5" creationId="{DF1AC1B6-B171-411C-A975-DC7DABCFD329}"/>
          </ac:spMkLst>
        </pc:spChg>
      </pc:sldChg>
      <pc:sldChg chg="delSp modSp">
        <pc:chgData name="Jennifer Fraser Lobley" userId="S::jennifer.lobley@maine.edu::ecdd4152-0f36-425b-85e0-d9bbdf8c6661" providerId="AD" clId="Web-{028705AF-112C-FDB9-6816-BB79CFA7E252}" dt="2021-10-19T18:25:23.500" v="293" actId="20577"/>
        <pc:sldMkLst>
          <pc:docMk/>
          <pc:sldMk cId="1624124816" sldId="329"/>
        </pc:sldMkLst>
        <pc:spChg chg="mod">
          <ac:chgData name="Jennifer Fraser Lobley" userId="S::jennifer.lobley@maine.edu::ecdd4152-0f36-425b-85e0-d9bbdf8c6661" providerId="AD" clId="Web-{028705AF-112C-FDB9-6816-BB79CFA7E252}" dt="2021-10-19T13:58:54.874" v="175" actId="1076"/>
          <ac:spMkLst>
            <pc:docMk/>
            <pc:sldMk cId="1624124816" sldId="329"/>
            <ac:spMk id="2" creationId="{755C7E65-32EA-0A44-B4F6-56258315068C}"/>
          </ac:spMkLst>
        </pc:spChg>
        <pc:spChg chg="mod">
          <ac:chgData name="Jennifer Fraser Lobley" userId="S::jennifer.lobley@maine.edu::ecdd4152-0f36-425b-85e0-d9bbdf8c6661" providerId="AD" clId="Web-{028705AF-112C-FDB9-6816-BB79CFA7E252}" dt="2021-10-19T18:25:23.500" v="293" actId="20577"/>
          <ac:spMkLst>
            <pc:docMk/>
            <pc:sldMk cId="1624124816" sldId="329"/>
            <ac:spMk id="3" creationId="{C36AE831-565B-3948-9640-FE3DB5A1029F}"/>
          </ac:spMkLst>
        </pc:spChg>
        <pc:spChg chg="del">
          <ac:chgData name="Jennifer Fraser Lobley" userId="S::jennifer.lobley@maine.edu::ecdd4152-0f36-425b-85e0-d9bbdf8c6661" providerId="AD" clId="Web-{028705AF-112C-FDB9-6816-BB79CFA7E252}" dt="2021-10-19T13:59:29.344" v="185"/>
          <ac:spMkLst>
            <pc:docMk/>
            <pc:sldMk cId="1624124816" sldId="329"/>
            <ac:spMk id="4" creationId="{74F8B100-110F-4997-8BCC-A4DC41B5FD7C}"/>
          </ac:spMkLst>
        </pc:spChg>
      </pc:sldChg>
      <pc:sldChg chg="addSp delSp modSp delCm">
        <pc:chgData name="Jennifer Fraser Lobley" userId="S::jennifer.lobley@maine.edu::ecdd4152-0f36-425b-85e0-d9bbdf8c6661" providerId="AD" clId="Web-{028705AF-112C-FDB9-6816-BB79CFA7E252}" dt="2021-10-18T18:23:10.040" v="50" actId="1076"/>
        <pc:sldMkLst>
          <pc:docMk/>
          <pc:sldMk cId="1319982603" sldId="344"/>
        </pc:sldMkLst>
        <pc:spChg chg="mod">
          <ac:chgData name="Jennifer Fraser Lobley" userId="S::jennifer.lobley@maine.edu::ecdd4152-0f36-425b-85e0-d9bbdf8c6661" providerId="AD" clId="Web-{028705AF-112C-FDB9-6816-BB79CFA7E252}" dt="2021-10-18T18:20:27.349" v="35" actId="20577"/>
          <ac:spMkLst>
            <pc:docMk/>
            <pc:sldMk cId="1319982603" sldId="344"/>
            <ac:spMk id="2" creationId="{00000000-0000-0000-0000-000000000000}"/>
          </ac:spMkLst>
        </pc:spChg>
        <pc:spChg chg="mod">
          <ac:chgData name="Jennifer Fraser Lobley" userId="S::jennifer.lobley@maine.edu::ecdd4152-0f36-425b-85e0-d9bbdf8c6661" providerId="AD" clId="Web-{028705AF-112C-FDB9-6816-BB79CFA7E252}" dt="2021-10-18T18:21:57.523" v="39" actId="20577"/>
          <ac:spMkLst>
            <pc:docMk/>
            <pc:sldMk cId="1319982603" sldId="344"/>
            <ac:spMk id="3" creationId="{00000000-0000-0000-0000-000000000000}"/>
          </ac:spMkLst>
        </pc:spChg>
        <pc:spChg chg="add del">
          <ac:chgData name="Jennifer Fraser Lobley" userId="S::jennifer.lobley@maine.edu::ecdd4152-0f36-425b-85e0-d9bbdf8c6661" providerId="AD" clId="Web-{028705AF-112C-FDB9-6816-BB79CFA7E252}" dt="2021-10-18T18:22:44.086" v="47"/>
          <ac:spMkLst>
            <pc:docMk/>
            <pc:sldMk cId="1319982603" sldId="344"/>
            <ac:spMk id="5" creationId="{7A921014-4E26-4C5C-8E92-BE9FF8729D8E}"/>
          </ac:spMkLst>
        </pc:spChg>
        <pc:picChg chg="del mod">
          <ac:chgData name="Jennifer Fraser Lobley" userId="S::jennifer.lobley@maine.edu::ecdd4152-0f36-425b-85e0-d9bbdf8c6661" providerId="AD" clId="Web-{028705AF-112C-FDB9-6816-BB79CFA7E252}" dt="2021-10-18T18:22:33.711" v="44"/>
          <ac:picMkLst>
            <pc:docMk/>
            <pc:sldMk cId="1319982603" sldId="344"/>
            <ac:picMk id="4" creationId="{BF46170F-82ED-AD4D-8237-34E43E7FBFAF}"/>
          </ac:picMkLst>
        </pc:picChg>
        <pc:picChg chg="add mod">
          <ac:chgData name="Jennifer Fraser Lobley" userId="S::jennifer.lobley@maine.edu::ecdd4152-0f36-425b-85e0-d9bbdf8c6661" providerId="AD" clId="Web-{028705AF-112C-FDB9-6816-BB79CFA7E252}" dt="2021-10-18T18:23:10.040" v="50" actId="1076"/>
          <ac:picMkLst>
            <pc:docMk/>
            <pc:sldMk cId="1319982603" sldId="344"/>
            <ac:picMk id="6" creationId="{B9F1E70E-B266-435E-A2DA-C6E7EEDEF72C}"/>
          </ac:picMkLst>
        </pc:picChg>
      </pc:sldChg>
      <pc:sldChg chg="modSp">
        <pc:chgData name="Jennifer Fraser Lobley" userId="S::jennifer.lobley@maine.edu::ecdd4152-0f36-425b-85e0-d9bbdf8c6661" providerId="AD" clId="Web-{028705AF-112C-FDB9-6816-BB79CFA7E252}" dt="2021-10-18T18:27:05.890" v="131" actId="1076"/>
        <pc:sldMkLst>
          <pc:docMk/>
          <pc:sldMk cId="988321598" sldId="346"/>
        </pc:sldMkLst>
        <pc:spChg chg="mod">
          <ac:chgData name="Jennifer Fraser Lobley" userId="S::jennifer.lobley@maine.edu::ecdd4152-0f36-425b-85e0-d9bbdf8c6661" providerId="AD" clId="Web-{028705AF-112C-FDB9-6816-BB79CFA7E252}" dt="2021-10-18T18:24:17.886" v="70" actId="20577"/>
          <ac:spMkLst>
            <pc:docMk/>
            <pc:sldMk cId="988321598" sldId="346"/>
            <ac:spMk id="2" creationId="{8AD72ADF-4461-E146-9119-732F13B87B54}"/>
          </ac:spMkLst>
        </pc:spChg>
        <pc:spChg chg="mod">
          <ac:chgData name="Jennifer Fraser Lobley" userId="S::jennifer.lobley@maine.edu::ecdd4152-0f36-425b-85e0-d9bbdf8c6661" providerId="AD" clId="Web-{028705AF-112C-FDB9-6816-BB79CFA7E252}" dt="2021-10-18T18:26:57.546" v="129" actId="1076"/>
          <ac:spMkLst>
            <pc:docMk/>
            <pc:sldMk cId="988321598" sldId="346"/>
            <ac:spMk id="4" creationId="{130A195D-0A26-E645-B112-1C2690303F25}"/>
          </ac:spMkLst>
        </pc:spChg>
        <pc:picChg chg="mod">
          <ac:chgData name="Jennifer Fraser Lobley" userId="S::jennifer.lobley@maine.edu::ecdd4152-0f36-425b-85e0-d9bbdf8c6661" providerId="AD" clId="Web-{028705AF-112C-FDB9-6816-BB79CFA7E252}" dt="2021-10-18T18:27:05.890" v="131" actId="1076"/>
          <ac:picMkLst>
            <pc:docMk/>
            <pc:sldMk cId="988321598" sldId="346"/>
            <ac:picMk id="6" creationId="{78D3238D-1AE5-F84E-80B9-E21C506A5C82}"/>
          </ac:picMkLst>
        </pc:picChg>
      </pc:sldChg>
      <pc:sldChg chg="modSp">
        <pc:chgData name="Jennifer Fraser Lobley" userId="S::jennifer.lobley@maine.edu::ecdd4152-0f36-425b-85e0-d9bbdf8c6661" providerId="AD" clId="Web-{028705AF-112C-FDB9-6816-BB79CFA7E252}" dt="2021-10-18T18:29:02.971" v="133" actId="20577"/>
        <pc:sldMkLst>
          <pc:docMk/>
          <pc:sldMk cId="2129359026" sldId="388"/>
        </pc:sldMkLst>
        <pc:spChg chg="mod">
          <ac:chgData name="Jennifer Fraser Lobley" userId="S::jennifer.lobley@maine.edu::ecdd4152-0f36-425b-85e0-d9bbdf8c6661" providerId="AD" clId="Web-{028705AF-112C-FDB9-6816-BB79CFA7E252}" dt="2021-10-18T18:29:02.971" v="133" actId="20577"/>
          <ac:spMkLst>
            <pc:docMk/>
            <pc:sldMk cId="2129359026" sldId="388"/>
            <ac:spMk id="4" creationId="{671CE220-4A3B-544A-96DE-A940C701A65B}"/>
          </ac:spMkLst>
        </pc:spChg>
      </pc:sldChg>
    </pc:docChg>
  </pc:docChgLst>
  <pc:docChgLst>
    <pc:chgData name="Jennifer Fraser Lobley" userId="ecdd4152-0f36-425b-85e0-d9bbdf8c6661" providerId="ADAL" clId="{5D868736-A37E-1447-9236-AED0790B31CA}"/>
    <pc:docChg chg="undo custSel addSld delSld modSld sldOrd">
      <pc:chgData name="Jennifer Fraser Lobley" userId="ecdd4152-0f36-425b-85e0-d9bbdf8c6661" providerId="ADAL" clId="{5D868736-A37E-1447-9236-AED0790B31CA}" dt="2021-07-26T18:59:47.779" v="624"/>
      <pc:docMkLst>
        <pc:docMk/>
      </pc:docMkLst>
      <pc:sldChg chg="modSp mod">
        <pc:chgData name="Jennifer Fraser Lobley" userId="ecdd4152-0f36-425b-85e0-d9bbdf8c6661" providerId="ADAL" clId="{5D868736-A37E-1447-9236-AED0790B31CA}" dt="2021-07-26T17:49:50.247" v="477" actId="20577"/>
        <pc:sldMkLst>
          <pc:docMk/>
          <pc:sldMk cId="1217626743" sldId="293"/>
        </pc:sldMkLst>
        <pc:spChg chg="mod">
          <ac:chgData name="Jennifer Fraser Lobley" userId="ecdd4152-0f36-425b-85e0-d9bbdf8c6661" providerId="ADAL" clId="{5D868736-A37E-1447-9236-AED0790B31CA}" dt="2021-07-26T17:49:50.247" v="477" actId="20577"/>
          <ac:spMkLst>
            <pc:docMk/>
            <pc:sldMk cId="1217626743" sldId="293"/>
            <ac:spMk id="2" creationId="{00000000-0000-0000-0000-000000000000}"/>
          </ac:spMkLst>
        </pc:spChg>
      </pc:sldChg>
      <pc:sldChg chg="modSp mod">
        <pc:chgData name="Jennifer Fraser Lobley" userId="ecdd4152-0f36-425b-85e0-d9bbdf8c6661" providerId="ADAL" clId="{5D868736-A37E-1447-9236-AED0790B31CA}" dt="2021-07-26T17:42:53.081" v="355" actId="20577"/>
        <pc:sldMkLst>
          <pc:docMk/>
          <pc:sldMk cId="3496977533" sldId="316"/>
        </pc:sldMkLst>
        <pc:spChg chg="mod">
          <ac:chgData name="Jennifer Fraser Lobley" userId="ecdd4152-0f36-425b-85e0-d9bbdf8c6661" providerId="ADAL" clId="{5D868736-A37E-1447-9236-AED0790B31CA}" dt="2021-07-26T17:42:53.081" v="355" actId="20577"/>
          <ac:spMkLst>
            <pc:docMk/>
            <pc:sldMk cId="3496977533" sldId="316"/>
            <ac:spMk id="2" creationId="{BAEAD840-683D-DD47-92C6-4FBB0353315B}"/>
          </ac:spMkLst>
        </pc:spChg>
        <pc:spChg chg="mod">
          <ac:chgData name="Jennifer Fraser Lobley" userId="ecdd4152-0f36-425b-85e0-d9bbdf8c6661" providerId="ADAL" clId="{5D868736-A37E-1447-9236-AED0790B31CA}" dt="2021-07-26T17:41:59.669" v="299"/>
          <ac:spMkLst>
            <pc:docMk/>
            <pc:sldMk cId="3496977533" sldId="316"/>
            <ac:spMk id="3" creationId="{61B2F9F0-9814-2F4F-A61F-7944A1759BE8}"/>
          </ac:spMkLst>
        </pc:spChg>
      </pc:sldChg>
      <pc:sldChg chg="modSp">
        <pc:chgData name="Jennifer Fraser Lobley" userId="ecdd4152-0f36-425b-85e0-d9bbdf8c6661" providerId="ADAL" clId="{5D868736-A37E-1447-9236-AED0790B31CA}" dt="2021-07-26T17:52:01.042" v="568"/>
        <pc:sldMkLst>
          <pc:docMk/>
          <pc:sldMk cId="747441397" sldId="318"/>
        </pc:sldMkLst>
        <pc:spChg chg="mod">
          <ac:chgData name="Jennifer Fraser Lobley" userId="ecdd4152-0f36-425b-85e0-d9bbdf8c6661" providerId="ADAL" clId="{5D868736-A37E-1447-9236-AED0790B31CA}" dt="2021-07-26T17:52:01.042" v="568"/>
          <ac:spMkLst>
            <pc:docMk/>
            <pc:sldMk cId="747441397" sldId="318"/>
            <ac:spMk id="3" creationId="{11462148-FEF1-AD44-A326-3FBB9A17D9B0}"/>
          </ac:spMkLst>
        </pc:spChg>
      </pc:sldChg>
      <pc:sldChg chg="modSp mod">
        <pc:chgData name="Jennifer Fraser Lobley" userId="ecdd4152-0f36-425b-85e0-d9bbdf8c6661" providerId="ADAL" clId="{5D868736-A37E-1447-9236-AED0790B31CA}" dt="2021-07-26T17:49:54.733" v="484" actId="20577"/>
        <pc:sldMkLst>
          <pc:docMk/>
          <pc:sldMk cId="1396886208" sldId="320"/>
        </pc:sldMkLst>
        <pc:spChg chg="mod">
          <ac:chgData name="Jennifer Fraser Lobley" userId="ecdd4152-0f36-425b-85e0-d9bbdf8c6661" providerId="ADAL" clId="{5D868736-A37E-1447-9236-AED0790B31CA}" dt="2021-07-26T17:49:54.733" v="484" actId="20577"/>
          <ac:spMkLst>
            <pc:docMk/>
            <pc:sldMk cId="1396886208" sldId="320"/>
            <ac:spMk id="2" creationId="{00000000-0000-0000-0000-000000000000}"/>
          </ac:spMkLst>
        </pc:spChg>
      </pc:sldChg>
      <pc:sldChg chg="modSp mod">
        <pc:chgData name="Jennifer Fraser Lobley" userId="ecdd4152-0f36-425b-85e0-d9bbdf8c6661" providerId="ADAL" clId="{5D868736-A37E-1447-9236-AED0790B31CA}" dt="2021-07-26T18:59:28.566" v="623" actId="20577"/>
        <pc:sldMkLst>
          <pc:docMk/>
          <pc:sldMk cId="2539718511" sldId="323"/>
        </pc:sldMkLst>
        <pc:spChg chg="mod">
          <ac:chgData name="Jennifer Fraser Lobley" userId="ecdd4152-0f36-425b-85e0-d9bbdf8c6661" providerId="ADAL" clId="{5D868736-A37E-1447-9236-AED0790B31CA}" dt="2021-07-26T18:59:28.566" v="623" actId="20577"/>
          <ac:spMkLst>
            <pc:docMk/>
            <pc:sldMk cId="2539718511" sldId="323"/>
            <ac:spMk id="3" creationId="{61B2F9F0-9814-2F4F-A61F-7944A1759BE8}"/>
          </ac:spMkLst>
        </pc:spChg>
      </pc:sldChg>
      <pc:sldChg chg="modSp mod">
        <pc:chgData name="Jennifer Fraser Lobley" userId="ecdd4152-0f36-425b-85e0-d9bbdf8c6661" providerId="ADAL" clId="{5D868736-A37E-1447-9236-AED0790B31CA}" dt="2021-07-26T17:54:39.279" v="579" actId="20577"/>
        <pc:sldMkLst>
          <pc:docMk/>
          <pc:sldMk cId="2346670853" sldId="327"/>
        </pc:sldMkLst>
        <pc:spChg chg="mod">
          <ac:chgData name="Jennifer Fraser Lobley" userId="ecdd4152-0f36-425b-85e0-d9bbdf8c6661" providerId="ADAL" clId="{5D868736-A37E-1447-9236-AED0790B31CA}" dt="2021-07-26T17:54:39.279" v="579" actId="20577"/>
          <ac:spMkLst>
            <pc:docMk/>
            <pc:sldMk cId="2346670853" sldId="327"/>
            <ac:spMk id="3" creationId="{11462148-FEF1-AD44-A326-3FBB9A17D9B0}"/>
          </ac:spMkLst>
        </pc:spChg>
      </pc:sldChg>
      <pc:sldChg chg="modSp mod">
        <pc:chgData name="Jennifer Fraser Lobley" userId="ecdd4152-0f36-425b-85e0-d9bbdf8c6661" providerId="ADAL" clId="{5D868736-A37E-1447-9236-AED0790B31CA}" dt="2021-07-26T18:59:47.779" v="624"/>
        <pc:sldMkLst>
          <pc:docMk/>
          <pc:sldMk cId="1943292107" sldId="333"/>
        </pc:sldMkLst>
        <pc:spChg chg="mod">
          <ac:chgData name="Jennifer Fraser Lobley" userId="ecdd4152-0f36-425b-85e0-d9bbdf8c6661" providerId="ADAL" clId="{5D868736-A37E-1447-9236-AED0790B31CA}" dt="2021-07-26T17:39:23.990" v="52" actId="20577"/>
          <ac:spMkLst>
            <pc:docMk/>
            <pc:sldMk cId="1943292107" sldId="333"/>
            <ac:spMk id="2" creationId="{BAEAD840-683D-DD47-92C6-4FBB0353315B}"/>
          </ac:spMkLst>
        </pc:spChg>
        <pc:spChg chg="mod">
          <ac:chgData name="Jennifer Fraser Lobley" userId="ecdd4152-0f36-425b-85e0-d9bbdf8c6661" providerId="ADAL" clId="{5D868736-A37E-1447-9236-AED0790B31CA}" dt="2021-07-26T18:59:47.779" v="624"/>
          <ac:spMkLst>
            <pc:docMk/>
            <pc:sldMk cId="1943292107" sldId="333"/>
            <ac:spMk id="3" creationId="{61B2F9F0-9814-2F4F-A61F-7944A1759BE8}"/>
          </ac:spMkLst>
        </pc:spChg>
      </pc:sldChg>
      <pc:sldChg chg="modSp mod">
        <pc:chgData name="Jennifer Fraser Lobley" userId="ecdd4152-0f36-425b-85e0-d9bbdf8c6661" providerId="ADAL" clId="{5D868736-A37E-1447-9236-AED0790B31CA}" dt="2021-07-26T17:39:36.646" v="59" actId="20577"/>
        <pc:sldMkLst>
          <pc:docMk/>
          <pc:sldMk cId="3194792706" sldId="334"/>
        </pc:sldMkLst>
        <pc:spChg chg="mod">
          <ac:chgData name="Jennifer Fraser Lobley" userId="ecdd4152-0f36-425b-85e0-d9bbdf8c6661" providerId="ADAL" clId="{5D868736-A37E-1447-9236-AED0790B31CA}" dt="2021-07-26T17:39:36.646" v="59" actId="20577"/>
          <ac:spMkLst>
            <pc:docMk/>
            <pc:sldMk cId="3194792706" sldId="334"/>
            <ac:spMk id="2" creationId="{00000000-0000-0000-0000-000000000000}"/>
          </ac:spMkLst>
        </pc:spChg>
      </pc:sldChg>
      <pc:sldChg chg="modSp mod">
        <pc:chgData name="Jennifer Fraser Lobley" userId="ecdd4152-0f36-425b-85e0-d9bbdf8c6661" providerId="ADAL" clId="{5D868736-A37E-1447-9236-AED0790B31CA}" dt="2021-07-26T17:39:43.358" v="66" actId="20577"/>
        <pc:sldMkLst>
          <pc:docMk/>
          <pc:sldMk cId="3652206748" sldId="335"/>
        </pc:sldMkLst>
        <pc:spChg chg="mod">
          <ac:chgData name="Jennifer Fraser Lobley" userId="ecdd4152-0f36-425b-85e0-d9bbdf8c6661" providerId="ADAL" clId="{5D868736-A37E-1447-9236-AED0790B31CA}" dt="2021-07-26T17:39:43.358" v="66" actId="20577"/>
          <ac:spMkLst>
            <pc:docMk/>
            <pc:sldMk cId="3652206748" sldId="335"/>
            <ac:spMk id="2" creationId="{00000000-0000-0000-0000-000000000000}"/>
          </ac:spMkLst>
        </pc:spChg>
      </pc:sldChg>
      <pc:sldChg chg="modSp mod">
        <pc:chgData name="Jennifer Fraser Lobley" userId="ecdd4152-0f36-425b-85e0-d9bbdf8c6661" providerId="ADAL" clId="{5D868736-A37E-1447-9236-AED0790B31CA}" dt="2021-07-26T17:40:14.997" v="119" actId="20577"/>
        <pc:sldMkLst>
          <pc:docMk/>
          <pc:sldMk cId="2398052530" sldId="338"/>
        </pc:sldMkLst>
        <pc:spChg chg="mod">
          <ac:chgData name="Jennifer Fraser Lobley" userId="ecdd4152-0f36-425b-85e0-d9bbdf8c6661" providerId="ADAL" clId="{5D868736-A37E-1447-9236-AED0790B31CA}" dt="2021-07-26T17:40:14.997" v="119" actId="20577"/>
          <ac:spMkLst>
            <pc:docMk/>
            <pc:sldMk cId="2398052530" sldId="338"/>
            <ac:spMk id="3" creationId="{11462148-FEF1-AD44-A326-3FBB9A17D9B0}"/>
          </ac:spMkLst>
        </pc:spChg>
      </pc:sldChg>
      <pc:sldChg chg="modSp mod">
        <pc:chgData name="Jennifer Fraser Lobley" userId="ecdd4152-0f36-425b-85e0-d9bbdf8c6661" providerId="ADAL" clId="{5D868736-A37E-1447-9236-AED0790B31CA}" dt="2021-07-26T17:40:41.030" v="175" actId="20577"/>
        <pc:sldMkLst>
          <pc:docMk/>
          <pc:sldMk cId="2741555362" sldId="343"/>
        </pc:sldMkLst>
        <pc:spChg chg="mod">
          <ac:chgData name="Jennifer Fraser Lobley" userId="ecdd4152-0f36-425b-85e0-d9bbdf8c6661" providerId="ADAL" clId="{5D868736-A37E-1447-9236-AED0790B31CA}" dt="2021-07-26T17:40:41.030" v="175" actId="20577"/>
          <ac:spMkLst>
            <pc:docMk/>
            <pc:sldMk cId="2741555362" sldId="343"/>
            <ac:spMk id="2" creationId="{BAEAD840-683D-DD47-92C6-4FBB0353315B}"/>
          </ac:spMkLst>
        </pc:spChg>
        <pc:spChg chg="mod">
          <ac:chgData name="Jennifer Fraser Lobley" userId="ecdd4152-0f36-425b-85e0-d9bbdf8c6661" providerId="ADAL" clId="{5D868736-A37E-1447-9236-AED0790B31CA}" dt="2021-07-26T17:40:30.534" v="142" actId="20577"/>
          <ac:spMkLst>
            <pc:docMk/>
            <pc:sldMk cId="2741555362" sldId="343"/>
            <ac:spMk id="3" creationId="{61B2F9F0-9814-2F4F-A61F-7944A1759BE8}"/>
          </ac:spMkLst>
        </pc:spChg>
      </pc:sldChg>
      <pc:sldChg chg="modSp mod">
        <pc:chgData name="Jennifer Fraser Lobley" userId="ecdd4152-0f36-425b-85e0-d9bbdf8c6661" providerId="ADAL" clId="{5D868736-A37E-1447-9236-AED0790B31CA}" dt="2021-07-26T17:40:50.981" v="182" actId="20577"/>
        <pc:sldMkLst>
          <pc:docMk/>
          <pc:sldMk cId="1319982603" sldId="344"/>
        </pc:sldMkLst>
        <pc:spChg chg="mod">
          <ac:chgData name="Jennifer Fraser Lobley" userId="ecdd4152-0f36-425b-85e0-d9bbdf8c6661" providerId="ADAL" clId="{5D868736-A37E-1447-9236-AED0790B31CA}" dt="2021-07-26T17:40:50.981" v="182" actId="20577"/>
          <ac:spMkLst>
            <pc:docMk/>
            <pc:sldMk cId="1319982603" sldId="344"/>
            <ac:spMk id="2" creationId="{00000000-0000-0000-0000-000000000000}"/>
          </ac:spMkLst>
        </pc:spChg>
      </pc:sldChg>
      <pc:sldChg chg="modSp mod">
        <pc:chgData name="Jennifer Fraser Lobley" userId="ecdd4152-0f36-425b-85e0-d9bbdf8c6661" providerId="ADAL" clId="{5D868736-A37E-1447-9236-AED0790B31CA}" dt="2021-07-26T17:40:55.574" v="189" actId="20577"/>
        <pc:sldMkLst>
          <pc:docMk/>
          <pc:sldMk cId="988321598" sldId="346"/>
        </pc:sldMkLst>
        <pc:spChg chg="mod">
          <ac:chgData name="Jennifer Fraser Lobley" userId="ecdd4152-0f36-425b-85e0-d9bbdf8c6661" providerId="ADAL" clId="{5D868736-A37E-1447-9236-AED0790B31CA}" dt="2021-07-26T17:40:55.574" v="189" actId="20577"/>
          <ac:spMkLst>
            <pc:docMk/>
            <pc:sldMk cId="988321598" sldId="346"/>
            <ac:spMk id="2" creationId="{8AD72ADF-4461-E146-9119-732F13B87B54}"/>
          </ac:spMkLst>
        </pc:spChg>
      </pc:sldChg>
      <pc:sldChg chg="modSp mod">
        <pc:chgData name="Jennifer Fraser Lobley" userId="ecdd4152-0f36-425b-85e0-d9bbdf8c6661" providerId="ADAL" clId="{5D868736-A37E-1447-9236-AED0790B31CA}" dt="2021-07-26T17:41:32.030" v="265" actId="20577"/>
        <pc:sldMkLst>
          <pc:docMk/>
          <pc:sldMk cId="3906504633" sldId="348"/>
        </pc:sldMkLst>
        <pc:spChg chg="mod">
          <ac:chgData name="Jennifer Fraser Lobley" userId="ecdd4152-0f36-425b-85e0-d9bbdf8c6661" providerId="ADAL" clId="{5D868736-A37E-1447-9236-AED0790B31CA}" dt="2021-07-26T17:41:32.030" v="265" actId="20577"/>
          <ac:spMkLst>
            <pc:docMk/>
            <pc:sldMk cId="3906504633" sldId="348"/>
            <ac:spMk id="3" creationId="{11462148-FEF1-AD44-A326-3FBB9A17D9B0}"/>
          </ac:spMkLst>
        </pc:spChg>
      </pc:sldChg>
      <pc:sldChg chg="modSp mod">
        <pc:chgData name="Jennifer Fraser Lobley" userId="ecdd4152-0f36-425b-85e0-d9bbdf8c6661" providerId="ADAL" clId="{5D868736-A37E-1447-9236-AED0790B31CA}" dt="2021-07-26T17:42:42.029" v="340" actId="20577"/>
        <pc:sldMkLst>
          <pc:docMk/>
          <pc:sldMk cId="2109849001" sldId="353"/>
        </pc:sldMkLst>
        <pc:spChg chg="mod">
          <ac:chgData name="Jennifer Fraser Lobley" userId="ecdd4152-0f36-425b-85e0-d9bbdf8c6661" providerId="ADAL" clId="{5D868736-A37E-1447-9236-AED0790B31CA}" dt="2021-07-26T17:42:42.029" v="340" actId="20577"/>
          <ac:spMkLst>
            <pc:docMk/>
            <pc:sldMk cId="2109849001" sldId="353"/>
            <ac:spMk id="2" creationId="{BAEAD840-683D-DD47-92C6-4FBB0353315B}"/>
          </ac:spMkLst>
        </pc:spChg>
        <pc:spChg chg="mod">
          <ac:chgData name="Jennifer Fraser Lobley" userId="ecdd4152-0f36-425b-85e0-d9bbdf8c6661" providerId="ADAL" clId="{5D868736-A37E-1447-9236-AED0790B31CA}" dt="2021-07-26T17:41:47.878" v="298" actId="20577"/>
          <ac:spMkLst>
            <pc:docMk/>
            <pc:sldMk cId="2109849001" sldId="353"/>
            <ac:spMk id="3" creationId="{61B2F9F0-9814-2F4F-A61F-7944A1759BE8}"/>
          </ac:spMkLst>
        </pc:spChg>
      </pc:sldChg>
      <pc:sldChg chg="modSp mod">
        <pc:chgData name="Jennifer Fraser Lobley" userId="ecdd4152-0f36-425b-85e0-d9bbdf8c6661" providerId="ADAL" clId="{5D868736-A37E-1447-9236-AED0790B31CA}" dt="2021-07-26T17:49:33.897" v="463" actId="20577"/>
        <pc:sldMkLst>
          <pc:docMk/>
          <pc:sldMk cId="2776825989" sldId="354"/>
        </pc:sldMkLst>
        <pc:spChg chg="mod">
          <ac:chgData name="Jennifer Fraser Lobley" userId="ecdd4152-0f36-425b-85e0-d9bbdf8c6661" providerId="ADAL" clId="{5D868736-A37E-1447-9236-AED0790B31CA}" dt="2021-07-26T17:49:33.897" v="463" actId="20577"/>
          <ac:spMkLst>
            <pc:docMk/>
            <pc:sldMk cId="2776825989" sldId="354"/>
            <ac:spMk id="2" creationId="{00000000-0000-0000-0000-000000000000}"/>
          </ac:spMkLst>
        </pc:spChg>
      </pc:sldChg>
      <pc:sldChg chg="modSp mod">
        <pc:chgData name="Jennifer Fraser Lobley" userId="ecdd4152-0f36-425b-85e0-d9bbdf8c6661" providerId="ADAL" clId="{5D868736-A37E-1447-9236-AED0790B31CA}" dt="2021-07-26T17:49:39.005" v="470" actId="20577"/>
        <pc:sldMkLst>
          <pc:docMk/>
          <pc:sldMk cId="3138259497" sldId="355"/>
        </pc:sldMkLst>
        <pc:spChg chg="mod">
          <ac:chgData name="Jennifer Fraser Lobley" userId="ecdd4152-0f36-425b-85e0-d9bbdf8c6661" providerId="ADAL" clId="{5D868736-A37E-1447-9236-AED0790B31CA}" dt="2021-07-26T17:49:39.005" v="470" actId="20577"/>
          <ac:spMkLst>
            <pc:docMk/>
            <pc:sldMk cId="3138259497" sldId="355"/>
            <ac:spMk id="2" creationId="{00000000-0000-0000-0000-000000000000}"/>
          </ac:spMkLst>
        </pc:spChg>
      </pc:sldChg>
      <pc:sldChg chg="modSp">
        <pc:chgData name="Jennifer Fraser Lobley" userId="ecdd4152-0f36-425b-85e0-d9bbdf8c6661" providerId="ADAL" clId="{5D868736-A37E-1447-9236-AED0790B31CA}" dt="2021-07-26T17:51:54.107" v="567"/>
        <pc:sldMkLst>
          <pc:docMk/>
          <pc:sldMk cId="2183251432" sldId="358"/>
        </pc:sldMkLst>
        <pc:spChg chg="mod">
          <ac:chgData name="Jennifer Fraser Lobley" userId="ecdd4152-0f36-425b-85e0-d9bbdf8c6661" providerId="ADAL" clId="{5D868736-A37E-1447-9236-AED0790B31CA}" dt="2021-07-26T17:51:54.107" v="567"/>
          <ac:spMkLst>
            <pc:docMk/>
            <pc:sldMk cId="2183251432" sldId="358"/>
            <ac:spMk id="3" creationId="{11462148-FEF1-AD44-A326-3FBB9A17D9B0}"/>
          </ac:spMkLst>
        </pc:spChg>
      </pc:sldChg>
      <pc:sldChg chg="modSp mod">
        <pc:chgData name="Jennifer Fraser Lobley" userId="ecdd4152-0f36-425b-85e0-d9bbdf8c6661" providerId="ADAL" clId="{5D868736-A37E-1447-9236-AED0790B31CA}" dt="2021-07-26T17:43:07.134" v="378" actId="20577"/>
        <pc:sldMkLst>
          <pc:docMk/>
          <pc:sldMk cId="3468450210" sldId="363"/>
        </pc:sldMkLst>
        <pc:spChg chg="mod">
          <ac:chgData name="Jennifer Fraser Lobley" userId="ecdd4152-0f36-425b-85e0-d9bbdf8c6661" providerId="ADAL" clId="{5D868736-A37E-1447-9236-AED0790B31CA}" dt="2021-07-26T17:43:07.134" v="378" actId="20577"/>
          <ac:spMkLst>
            <pc:docMk/>
            <pc:sldMk cId="3468450210" sldId="363"/>
            <ac:spMk id="2" creationId="{BAEAD840-683D-DD47-92C6-4FBB0353315B}"/>
          </ac:spMkLst>
        </pc:spChg>
        <pc:spChg chg="mod">
          <ac:chgData name="Jennifer Fraser Lobley" userId="ecdd4152-0f36-425b-85e0-d9bbdf8c6661" providerId="ADAL" clId="{5D868736-A37E-1447-9236-AED0790B31CA}" dt="2021-07-26T17:42:07.664" v="300"/>
          <ac:spMkLst>
            <pc:docMk/>
            <pc:sldMk cId="3468450210" sldId="363"/>
            <ac:spMk id="3" creationId="{61B2F9F0-9814-2F4F-A61F-7944A1759BE8}"/>
          </ac:spMkLst>
        </pc:spChg>
      </pc:sldChg>
      <pc:sldChg chg="modSp mod">
        <pc:chgData name="Jennifer Fraser Lobley" userId="ecdd4152-0f36-425b-85e0-d9bbdf8c6661" providerId="ADAL" clId="{5D868736-A37E-1447-9236-AED0790B31CA}" dt="2021-07-26T17:50:13.405" v="518" actId="20577"/>
        <pc:sldMkLst>
          <pc:docMk/>
          <pc:sldMk cId="3716208191" sldId="364"/>
        </pc:sldMkLst>
        <pc:spChg chg="mod">
          <ac:chgData name="Jennifer Fraser Lobley" userId="ecdd4152-0f36-425b-85e0-d9bbdf8c6661" providerId="ADAL" clId="{5D868736-A37E-1447-9236-AED0790B31CA}" dt="2021-07-26T17:50:13.405" v="518" actId="20577"/>
          <ac:spMkLst>
            <pc:docMk/>
            <pc:sldMk cId="3716208191" sldId="364"/>
            <ac:spMk id="2" creationId="{00000000-0000-0000-0000-000000000000}"/>
          </ac:spMkLst>
        </pc:spChg>
      </pc:sldChg>
      <pc:sldChg chg="modSp mod">
        <pc:chgData name="Jennifer Fraser Lobley" userId="ecdd4152-0f36-425b-85e0-d9bbdf8c6661" providerId="ADAL" clId="{5D868736-A37E-1447-9236-AED0790B31CA}" dt="2021-07-26T17:54:43.111" v="586" actId="20577"/>
        <pc:sldMkLst>
          <pc:docMk/>
          <pc:sldMk cId="254136013" sldId="365"/>
        </pc:sldMkLst>
        <pc:spChg chg="mod">
          <ac:chgData name="Jennifer Fraser Lobley" userId="ecdd4152-0f36-425b-85e0-d9bbdf8c6661" providerId="ADAL" clId="{5D868736-A37E-1447-9236-AED0790B31CA}" dt="2021-07-26T17:54:43.111" v="586" actId="20577"/>
          <ac:spMkLst>
            <pc:docMk/>
            <pc:sldMk cId="254136013" sldId="365"/>
            <ac:spMk id="2" creationId="{00000000-0000-0000-0000-000000000000}"/>
          </ac:spMkLst>
        </pc:spChg>
      </pc:sldChg>
      <pc:sldChg chg="modSp">
        <pc:chgData name="Jennifer Fraser Lobley" userId="ecdd4152-0f36-425b-85e0-d9bbdf8c6661" providerId="ADAL" clId="{5D868736-A37E-1447-9236-AED0790B31CA}" dt="2021-07-26T17:52:07.186" v="569"/>
        <pc:sldMkLst>
          <pc:docMk/>
          <pc:sldMk cId="2571484331" sldId="368"/>
        </pc:sldMkLst>
        <pc:spChg chg="mod">
          <ac:chgData name="Jennifer Fraser Lobley" userId="ecdd4152-0f36-425b-85e0-d9bbdf8c6661" providerId="ADAL" clId="{5D868736-A37E-1447-9236-AED0790B31CA}" dt="2021-07-26T17:52:07.186" v="569"/>
          <ac:spMkLst>
            <pc:docMk/>
            <pc:sldMk cId="2571484331" sldId="368"/>
            <ac:spMk id="3" creationId="{11462148-FEF1-AD44-A326-3FBB9A17D9B0}"/>
          </ac:spMkLst>
        </pc:spChg>
      </pc:sldChg>
      <pc:sldChg chg="modSp mod">
        <pc:chgData name="Jennifer Fraser Lobley" userId="ecdd4152-0f36-425b-85e0-d9bbdf8c6661" providerId="ADAL" clId="{5D868736-A37E-1447-9236-AED0790B31CA}" dt="2021-07-26T17:43:28.380" v="392" actId="20577"/>
        <pc:sldMkLst>
          <pc:docMk/>
          <pc:sldMk cId="4062913148" sldId="373"/>
        </pc:sldMkLst>
        <pc:spChg chg="mod">
          <ac:chgData name="Jennifer Fraser Lobley" userId="ecdd4152-0f36-425b-85e0-d9bbdf8c6661" providerId="ADAL" clId="{5D868736-A37E-1447-9236-AED0790B31CA}" dt="2021-07-26T17:43:28.380" v="392" actId="20577"/>
          <ac:spMkLst>
            <pc:docMk/>
            <pc:sldMk cId="4062913148" sldId="373"/>
            <ac:spMk id="2" creationId="{BAEAD840-683D-DD47-92C6-4FBB0353315B}"/>
          </ac:spMkLst>
        </pc:spChg>
        <pc:spChg chg="mod">
          <ac:chgData name="Jennifer Fraser Lobley" userId="ecdd4152-0f36-425b-85e0-d9bbdf8c6661" providerId="ADAL" clId="{5D868736-A37E-1447-9236-AED0790B31CA}" dt="2021-07-26T17:42:14.340" v="301"/>
          <ac:spMkLst>
            <pc:docMk/>
            <pc:sldMk cId="4062913148" sldId="373"/>
            <ac:spMk id="3" creationId="{61B2F9F0-9814-2F4F-A61F-7944A1759BE8}"/>
          </ac:spMkLst>
        </pc:spChg>
      </pc:sldChg>
      <pc:sldChg chg="add del">
        <pc:chgData name="Jennifer Fraser Lobley" userId="ecdd4152-0f36-425b-85e0-d9bbdf8c6661" providerId="ADAL" clId="{5D868736-A37E-1447-9236-AED0790B31CA}" dt="2021-07-26T17:54:39.643" v="580" actId="2696"/>
        <pc:sldMkLst>
          <pc:docMk/>
          <pc:sldMk cId="2205517197" sldId="374"/>
        </pc:sldMkLst>
      </pc:sldChg>
      <pc:sldChg chg="add del">
        <pc:chgData name="Jennifer Fraser Lobley" userId="ecdd4152-0f36-425b-85e0-d9bbdf8c6661" providerId="ADAL" clId="{5D868736-A37E-1447-9236-AED0790B31CA}" dt="2021-07-26T17:54:40.663" v="581" actId="2696"/>
        <pc:sldMkLst>
          <pc:docMk/>
          <pc:sldMk cId="1100137404" sldId="375"/>
        </pc:sldMkLst>
      </pc:sldChg>
      <pc:sldChg chg="add del">
        <pc:chgData name="Jennifer Fraser Lobley" userId="ecdd4152-0f36-425b-85e0-d9bbdf8c6661" providerId="ADAL" clId="{5D868736-A37E-1447-9236-AED0790B31CA}" dt="2021-07-26T17:54:41.968" v="582" actId="2696"/>
        <pc:sldMkLst>
          <pc:docMk/>
          <pc:sldMk cId="3435898305" sldId="376"/>
        </pc:sldMkLst>
      </pc:sldChg>
      <pc:sldChg chg="modSp">
        <pc:chgData name="Jennifer Fraser Lobley" userId="ecdd4152-0f36-425b-85e0-d9bbdf8c6661" providerId="ADAL" clId="{5D868736-A37E-1447-9236-AED0790B31CA}" dt="2021-07-26T17:52:25.099" v="572"/>
        <pc:sldMkLst>
          <pc:docMk/>
          <pc:sldMk cId="149640709" sldId="378"/>
        </pc:sldMkLst>
        <pc:spChg chg="mod">
          <ac:chgData name="Jennifer Fraser Lobley" userId="ecdd4152-0f36-425b-85e0-d9bbdf8c6661" providerId="ADAL" clId="{5D868736-A37E-1447-9236-AED0790B31CA}" dt="2021-07-26T17:52:25.099" v="572"/>
          <ac:spMkLst>
            <pc:docMk/>
            <pc:sldMk cId="149640709" sldId="378"/>
            <ac:spMk id="3" creationId="{11462148-FEF1-AD44-A326-3FBB9A17D9B0}"/>
          </ac:spMkLst>
        </pc:spChg>
      </pc:sldChg>
      <pc:sldChg chg="modSp mod">
        <pc:chgData name="Jennifer Fraser Lobley" userId="ecdd4152-0f36-425b-85e0-d9bbdf8c6661" providerId="ADAL" clId="{5D868736-A37E-1447-9236-AED0790B31CA}" dt="2021-07-26T17:41:07.837" v="202" actId="20577"/>
        <pc:sldMkLst>
          <pc:docMk/>
          <pc:sldMk cId="2129359026" sldId="388"/>
        </pc:sldMkLst>
        <pc:spChg chg="mod">
          <ac:chgData name="Jennifer Fraser Lobley" userId="ecdd4152-0f36-425b-85e0-d9bbdf8c6661" providerId="ADAL" clId="{5D868736-A37E-1447-9236-AED0790B31CA}" dt="2021-07-26T17:41:07.837" v="202" actId="20577"/>
          <ac:spMkLst>
            <pc:docMk/>
            <pc:sldMk cId="2129359026" sldId="388"/>
            <ac:spMk id="2" creationId="{8AD72ADF-4461-E146-9119-732F13B87B54}"/>
          </ac:spMkLst>
        </pc:spChg>
      </pc:sldChg>
      <pc:sldChg chg="modSp mod">
        <pc:chgData name="Jennifer Fraser Lobley" userId="ecdd4152-0f36-425b-85e0-d9bbdf8c6661" providerId="ADAL" clId="{5D868736-A37E-1447-9236-AED0790B31CA}" dt="2021-07-26T17:50:05.599" v="511" actId="20577"/>
        <pc:sldMkLst>
          <pc:docMk/>
          <pc:sldMk cId="2039325043" sldId="396"/>
        </pc:sldMkLst>
        <pc:spChg chg="mod">
          <ac:chgData name="Jennifer Fraser Lobley" userId="ecdd4152-0f36-425b-85e0-d9bbdf8c6661" providerId="ADAL" clId="{5D868736-A37E-1447-9236-AED0790B31CA}" dt="2021-07-26T17:50:05.599" v="511" actId="20577"/>
          <ac:spMkLst>
            <pc:docMk/>
            <pc:sldMk cId="2039325043" sldId="396"/>
            <ac:spMk id="2" creationId="{00000000-0000-0000-0000-000000000000}"/>
          </ac:spMkLst>
        </pc:spChg>
      </pc:sldChg>
      <pc:sldChg chg="modSp add mod">
        <pc:chgData name="Jennifer Fraser Lobley" userId="ecdd4152-0f36-425b-85e0-d9bbdf8c6661" providerId="ADAL" clId="{5D868736-A37E-1447-9236-AED0790B31CA}" dt="2021-07-26T17:43:49.686" v="423" actId="20577"/>
        <pc:sldMkLst>
          <pc:docMk/>
          <pc:sldMk cId="1763238831" sldId="397"/>
        </pc:sldMkLst>
        <pc:spChg chg="mod">
          <ac:chgData name="Jennifer Fraser Lobley" userId="ecdd4152-0f36-425b-85e0-d9bbdf8c6661" providerId="ADAL" clId="{5D868736-A37E-1447-9236-AED0790B31CA}" dt="2021-07-26T17:43:49.686" v="423" actId="20577"/>
          <ac:spMkLst>
            <pc:docMk/>
            <pc:sldMk cId="1763238831" sldId="397"/>
            <ac:spMk id="2" creationId="{BAEAD840-683D-DD47-92C6-4FBB0353315B}"/>
          </ac:spMkLst>
        </pc:spChg>
      </pc:sldChg>
      <pc:sldChg chg="modSp add mod ord">
        <pc:chgData name="Jennifer Fraser Lobley" userId="ecdd4152-0f36-425b-85e0-d9bbdf8c6661" providerId="ADAL" clId="{5D868736-A37E-1447-9236-AED0790B31CA}" dt="2021-07-26T17:44:29.190" v="445" actId="20578"/>
        <pc:sldMkLst>
          <pc:docMk/>
          <pc:sldMk cId="2469375868" sldId="398"/>
        </pc:sldMkLst>
        <pc:spChg chg="mod">
          <ac:chgData name="Jennifer Fraser Lobley" userId="ecdd4152-0f36-425b-85e0-d9bbdf8c6661" providerId="ADAL" clId="{5D868736-A37E-1447-9236-AED0790B31CA}" dt="2021-07-26T17:44:08.246" v="443" actId="20577"/>
          <ac:spMkLst>
            <pc:docMk/>
            <pc:sldMk cId="2469375868" sldId="398"/>
            <ac:spMk id="2" creationId="{BAEAD840-683D-DD47-92C6-4FBB0353315B}"/>
          </ac:spMkLst>
        </pc:spChg>
      </pc:sldChg>
      <pc:sldChg chg="add">
        <pc:chgData name="Jennifer Fraser Lobley" userId="ecdd4152-0f36-425b-85e0-d9bbdf8c6661" providerId="ADAL" clId="{5D868736-A37E-1447-9236-AED0790B31CA}" dt="2021-07-26T17:45:19.320" v="446"/>
        <pc:sldMkLst>
          <pc:docMk/>
          <pc:sldMk cId="153910600" sldId="399"/>
        </pc:sldMkLst>
      </pc:sldChg>
      <pc:sldChg chg="add">
        <pc:chgData name="Jennifer Fraser Lobley" userId="ecdd4152-0f36-425b-85e0-d9bbdf8c6661" providerId="ADAL" clId="{5D868736-A37E-1447-9236-AED0790B31CA}" dt="2021-07-26T17:45:24.184" v="447"/>
        <pc:sldMkLst>
          <pc:docMk/>
          <pc:sldMk cId="881581258" sldId="400"/>
        </pc:sldMkLst>
      </pc:sldChg>
      <pc:sldChg chg="add">
        <pc:chgData name="Jennifer Fraser Lobley" userId="ecdd4152-0f36-425b-85e0-d9bbdf8c6661" providerId="ADAL" clId="{5D868736-A37E-1447-9236-AED0790B31CA}" dt="2021-07-26T17:45:34.226" v="448"/>
        <pc:sldMkLst>
          <pc:docMk/>
          <pc:sldMk cId="3701155216" sldId="401"/>
        </pc:sldMkLst>
      </pc:sldChg>
      <pc:sldChg chg="modSp add">
        <pc:chgData name="Jennifer Fraser Lobley" userId="ecdd4152-0f36-425b-85e0-d9bbdf8c6661" providerId="ADAL" clId="{5D868736-A37E-1447-9236-AED0790B31CA}" dt="2021-07-26T17:52:14.763" v="570"/>
        <pc:sldMkLst>
          <pc:docMk/>
          <pc:sldMk cId="2255846518" sldId="402"/>
        </pc:sldMkLst>
        <pc:spChg chg="mod">
          <ac:chgData name="Jennifer Fraser Lobley" userId="ecdd4152-0f36-425b-85e0-d9bbdf8c6661" providerId="ADAL" clId="{5D868736-A37E-1447-9236-AED0790B31CA}" dt="2021-07-26T17:52:14.763" v="570"/>
          <ac:spMkLst>
            <pc:docMk/>
            <pc:sldMk cId="2255846518" sldId="402"/>
            <ac:spMk id="3" creationId="{11462148-FEF1-AD44-A326-3FBB9A17D9B0}"/>
          </ac:spMkLst>
        </pc:spChg>
      </pc:sldChg>
      <pc:sldChg chg="modSp add">
        <pc:chgData name="Jennifer Fraser Lobley" userId="ecdd4152-0f36-425b-85e0-d9bbdf8c6661" providerId="ADAL" clId="{5D868736-A37E-1447-9236-AED0790B31CA}" dt="2021-07-26T17:52:19.899" v="571"/>
        <pc:sldMkLst>
          <pc:docMk/>
          <pc:sldMk cId="3274919470" sldId="403"/>
        </pc:sldMkLst>
        <pc:spChg chg="mod">
          <ac:chgData name="Jennifer Fraser Lobley" userId="ecdd4152-0f36-425b-85e0-d9bbdf8c6661" providerId="ADAL" clId="{5D868736-A37E-1447-9236-AED0790B31CA}" dt="2021-07-26T17:52:19.899" v="571"/>
          <ac:spMkLst>
            <pc:docMk/>
            <pc:sldMk cId="3274919470" sldId="403"/>
            <ac:spMk id="3" creationId="{11462148-FEF1-AD44-A326-3FBB9A17D9B0}"/>
          </ac:spMkLst>
        </pc:spChg>
      </pc:sldChg>
      <pc:sldChg chg="add">
        <pc:chgData name="Jennifer Fraser Lobley" userId="ecdd4152-0f36-425b-85e0-d9bbdf8c6661" providerId="ADAL" clId="{5D868736-A37E-1447-9236-AED0790B31CA}" dt="2021-07-26T17:46:47.827" v="451"/>
        <pc:sldMkLst>
          <pc:docMk/>
          <pc:sldMk cId="1293176545" sldId="404"/>
        </pc:sldMkLst>
      </pc:sldChg>
      <pc:sldChg chg="add">
        <pc:chgData name="Jennifer Fraser Lobley" userId="ecdd4152-0f36-425b-85e0-d9bbdf8c6661" providerId="ADAL" clId="{5D868736-A37E-1447-9236-AED0790B31CA}" dt="2021-07-26T17:46:58.035" v="452"/>
        <pc:sldMkLst>
          <pc:docMk/>
          <pc:sldMk cId="1491571399" sldId="405"/>
        </pc:sldMkLst>
      </pc:sldChg>
      <pc:sldChg chg="add">
        <pc:chgData name="Jennifer Fraser Lobley" userId="ecdd4152-0f36-425b-85e0-d9bbdf8c6661" providerId="ADAL" clId="{5D868736-A37E-1447-9236-AED0790B31CA}" dt="2021-07-26T17:48:27.478" v="453"/>
        <pc:sldMkLst>
          <pc:docMk/>
          <pc:sldMk cId="926919722" sldId="406"/>
        </pc:sldMkLst>
      </pc:sldChg>
      <pc:sldChg chg="add">
        <pc:chgData name="Jennifer Fraser Lobley" userId="ecdd4152-0f36-425b-85e0-d9bbdf8c6661" providerId="ADAL" clId="{5D868736-A37E-1447-9236-AED0790B31CA}" dt="2021-07-26T17:48:32.435" v="454"/>
        <pc:sldMkLst>
          <pc:docMk/>
          <pc:sldMk cId="3760559297" sldId="407"/>
        </pc:sldMkLst>
      </pc:sldChg>
      <pc:sldChg chg="add">
        <pc:chgData name="Jennifer Fraser Lobley" userId="ecdd4152-0f36-425b-85e0-d9bbdf8c6661" providerId="ADAL" clId="{5D868736-A37E-1447-9236-AED0790B31CA}" dt="2021-07-26T17:48:43.893" v="455"/>
        <pc:sldMkLst>
          <pc:docMk/>
          <pc:sldMk cId="3884352464" sldId="408"/>
        </pc:sldMkLst>
      </pc:sldChg>
      <pc:sldChg chg="add">
        <pc:chgData name="Jennifer Fraser Lobley" userId="ecdd4152-0f36-425b-85e0-d9bbdf8c6661" providerId="ADAL" clId="{5D868736-A37E-1447-9236-AED0790B31CA}" dt="2021-07-26T17:48:47.380" v="456"/>
        <pc:sldMkLst>
          <pc:docMk/>
          <pc:sldMk cId="1601660178" sldId="409"/>
        </pc:sldMkLst>
      </pc:sldChg>
      <pc:sldChg chg="add del">
        <pc:chgData name="Jennifer Fraser Lobley" userId="ecdd4152-0f36-425b-85e0-d9bbdf8c6661" providerId="ADAL" clId="{5D868736-A37E-1447-9236-AED0790B31CA}" dt="2021-07-26T17:54:42.733" v="584"/>
        <pc:sldMkLst>
          <pc:docMk/>
          <pc:sldMk cId="1759220402" sldId="410"/>
        </pc:sldMkLst>
      </pc:sldChg>
      <pc:sldChg chg="add del">
        <pc:chgData name="Jennifer Fraser Lobley" userId="ecdd4152-0f36-425b-85e0-d9bbdf8c6661" providerId="ADAL" clId="{5D868736-A37E-1447-9236-AED0790B31CA}" dt="2021-07-26T17:54:42.526" v="583"/>
        <pc:sldMkLst>
          <pc:docMk/>
          <pc:sldMk cId="1384787456" sldId="411"/>
        </pc:sldMkLst>
      </pc:sldChg>
    </pc:docChg>
  </pc:docChgLst>
  <pc:docChgLst>
    <pc:chgData name="Jennifer Fraser Lobley" userId="S::jennifer.lobley@maine.edu::ecdd4152-0f36-425b-85e0-d9bbdf8c6661" providerId="AD" clId="Web-{CF746CDC-CD6D-F64F-C3EF-928E6C3B74DC}"/>
    <pc:docChg chg="addSld delSld modSld">
      <pc:chgData name="Jennifer Fraser Lobley" userId="S::jennifer.lobley@maine.edu::ecdd4152-0f36-425b-85e0-d9bbdf8c6661" providerId="AD" clId="Web-{CF746CDC-CD6D-F64F-C3EF-928E6C3B74DC}" dt="2021-09-24T16:27:28.366" v="898"/>
      <pc:docMkLst>
        <pc:docMk/>
      </pc:docMkLst>
      <pc:sldChg chg="addSp modSp">
        <pc:chgData name="Jennifer Fraser Lobley" userId="S::jennifer.lobley@maine.edu::ecdd4152-0f36-425b-85e0-d9bbdf8c6661" providerId="AD" clId="Web-{CF746CDC-CD6D-F64F-C3EF-928E6C3B74DC}" dt="2021-09-23T17:54:29.533" v="45" actId="1076"/>
        <pc:sldMkLst>
          <pc:docMk/>
          <pc:sldMk cId="878766164" sldId="319"/>
        </pc:sldMkLst>
        <pc:spChg chg="add">
          <ac:chgData name="Jennifer Fraser Lobley" userId="S::jennifer.lobley@maine.edu::ecdd4152-0f36-425b-85e0-d9bbdf8c6661" providerId="AD" clId="Web-{CF746CDC-CD6D-F64F-C3EF-928E6C3B74DC}" dt="2021-09-23T17:54:24.220" v="43"/>
          <ac:spMkLst>
            <pc:docMk/>
            <pc:sldMk cId="878766164" sldId="319"/>
            <ac:spMk id="4" creationId="{17665257-9DDA-4CA8-8555-43E530400B8E}"/>
          </ac:spMkLst>
        </pc:spChg>
        <pc:picChg chg="add mod">
          <ac:chgData name="Jennifer Fraser Lobley" userId="S::jennifer.lobley@maine.edu::ecdd4152-0f36-425b-85e0-d9bbdf8c6661" providerId="AD" clId="Web-{CF746CDC-CD6D-F64F-C3EF-928E6C3B74DC}" dt="2021-09-23T17:54:29.533" v="45" actId="1076"/>
          <ac:picMkLst>
            <pc:docMk/>
            <pc:sldMk cId="878766164" sldId="319"/>
            <ac:picMk id="5" creationId="{A109BD3F-6C66-4D89-9176-82FB06B83BCF}"/>
          </ac:picMkLst>
        </pc:picChg>
      </pc:sldChg>
      <pc:sldChg chg="addSp modSp">
        <pc:chgData name="Jennifer Fraser Lobley" userId="S::jennifer.lobley@maine.edu::ecdd4152-0f36-425b-85e0-d9bbdf8c6661" providerId="AD" clId="Web-{CF746CDC-CD6D-F64F-C3EF-928E6C3B74DC}" dt="2021-09-23T17:54:41.237" v="48" actId="1076"/>
        <pc:sldMkLst>
          <pc:docMk/>
          <pc:sldMk cId="251083089" sldId="322"/>
        </pc:sldMkLst>
        <pc:spChg chg="add">
          <ac:chgData name="Jennifer Fraser Lobley" userId="S::jennifer.lobley@maine.edu::ecdd4152-0f36-425b-85e0-d9bbdf8c6661" providerId="AD" clId="Web-{CF746CDC-CD6D-F64F-C3EF-928E6C3B74DC}" dt="2021-09-23T17:54:35.815" v="46"/>
          <ac:spMkLst>
            <pc:docMk/>
            <pc:sldMk cId="251083089" sldId="322"/>
            <ac:spMk id="4" creationId="{FD70A8E5-42DE-4349-8580-8A682AEACC75}"/>
          </ac:spMkLst>
        </pc:spChg>
        <pc:picChg chg="add mod">
          <ac:chgData name="Jennifer Fraser Lobley" userId="S::jennifer.lobley@maine.edu::ecdd4152-0f36-425b-85e0-d9bbdf8c6661" providerId="AD" clId="Web-{CF746CDC-CD6D-F64F-C3EF-928E6C3B74DC}" dt="2021-09-23T17:54:41.237" v="48" actId="1076"/>
          <ac:picMkLst>
            <pc:docMk/>
            <pc:sldMk cId="251083089" sldId="322"/>
            <ac:picMk id="5" creationId="{CC3C53C8-22AD-44CC-A753-AFEB05417E8A}"/>
          </ac:picMkLst>
        </pc:picChg>
      </pc:sldChg>
      <pc:sldChg chg="delCm">
        <pc:chgData name="Jennifer Fraser Lobley" userId="S::jennifer.lobley@maine.edu::ecdd4152-0f36-425b-85e0-d9bbdf8c6661" providerId="AD" clId="Web-{CF746CDC-CD6D-F64F-C3EF-928E6C3B74DC}" dt="2021-09-24T16:27:28.366" v="898"/>
        <pc:sldMkLst>
          <pc:docMk/>
          <pc:sldMk cId="2539718511" sldId="323"/>
        </pc:sldMkLst>
      </pc:sldChg>
      <pc:sldChg chg="modSp delCm">
        <pc:chgData name="Jennifer Fraser Lobley" userId="S::jennifer.lobley@maine.edu::ecdd4152-0f36-425b-85e0-d9bbdf8c6661" providerId="AD" clId="Web-{CF746CDC-CD6D-F64F-C3EF-928E6C3B74DC}" dt="2021-09-24T16:24:38.409" v="887" actId="1076"/>
        <pc:sldMkLst>
          <pc:docMk/>
          <pc:sldMk cId="1932687237" sldId="324"/>
        </pc:sldMkLst>
        <pc:spChg chg="mod">
          <ac:chgData name="Jennifer Fraser Lobley" userId="S::jennifer.lobley@maine.edu::ecdd4152-0f36-425b-85e0-d9bbdf8c6661" providerId="AD" clId="Web-{CF746CDC-CD6D-F64F-C3EF-928E6C3B74DC}" dt="2021-09-24T13:57:07.268" v="73" actId="20577"/>
          <ac:spMkLst>
            <pc:docMk/>
            <pc:sldMk cId="1932687237" sldId="324"/>
            <ac:spMk id="2" creationId="{00000000-0000-0000-0000-000000000000}"/>
          </ac:spMkLst>
        </pc:spChg>
        <pc:spChg chg="mod">
          <ac:chgData name="Jennifer Fraser Lobley" userId="S::jennifer.lobley@maine.edu::ecdd4152-0f36-425b-85e0-d9bbdf8c6661" providerId="AD" clId="Web-{CF746CDC-CD6D-F64F-C3EF-928E6C3B74DC}" dt="2021-09-24T16:23:02.501" v="885" actId="14100"/>
          <ac:spMkLst>
            <pc:docMk/>
            <pc:sldMk cId="1932687237" sldId="324"/>
            <ac:spMk id="3" creationId="{00000000-0000-0000-0000-000000000000}"/>
          </ac:spMkLst>
        </pc:spChg>
        <pc:picChg chg="mod">
          <ac:chgData name="Jennifer Fraser Lobley" userId="S::jennifer.lobley@maine.edu::ecdd4152-0f36-425b-85e0-d9bbdf8c6661" providerId="AD" clId="Web-{CF746CDC-CD6D-F64F-C3EF-928E6C3B74DC}" dt="2021-09-24T16:24:38.409" v="887" actId="1076"/>
          <ac:picMkLst>
            <pc:docMk/>
            <pc:sldMk cId="1932687237" sldId="324"/>
            <ac:picMk id="4" creationId="{E1F74EFF-F76D-E249-8318-8070F46F180A}"/>
          </ac:picMkLst>
        </pc:picChg>
      </pc:sldChg>
      <pc:sldChg chg="addSp delSp modSp delCm">
        <pc:chgData name="Jennifer Fraser Lobley" userId="S::jennifer.lobley@maine.edu::ecdd4152-0f36-425b-85e0-d9bbdf8c6661" providerId="AD" clId="Web-{CF746CDC-CD6D-F64F-C3EF-928E6C3B74DC}" dt="2021-09-24T16:06:53.981" v="831" actId="1076"/>
        <pc:sldMkLst>
          <pc:docMk/>
          <pc:sldMk cId="81681204" sldId="325"/>
        </pc:sldMkLst>
        <pc:spChg chg="mod">
          <ac:chgData name="Jennifer Fraser Lobley" userId="S::jennifer.lobley@maine.edu::ecdd4152-0f36-425b-85e0-d9bbdf8c6661" providerId="AD" clId="Web-{CF746CDC-CD6D-F64F-C3EF-928E6C3B74DC}" dt="2021-09-24T14:13:56.069" v="209" actId="20577"/>
          <ac:spMkLst>
            <pc:docMk/>
            <pc:sldMk cId="81681204" sldId="325"/>
            <ac:spMk id="2" creationId="{00000000-0000-0000-0000-000000000000}"/>
          </ac:spMkLst>
        </pc:spChg>
        <pc:spChg chg="mod">
          <ac:chgData name="Jennifer Fraser Lobley" userId="S::jennifer.lobley@maine.edu::ecdd4152-0f36-425b-85e0-d9bbdf8c6661" providerId="AD" clId="Web-{CF746CDC-CD6D-F64F-C3EF-928E6C3B74DC}" dt="2021-09-24T14:28:33.256" v="430" actId="20577"/>
          <ac:spMkLst>
            <pc:docMk/>
            <pc:sldMk cId="81681204" sldId="325"/>
            <ac:spMk id="3" creationId="{00000000-0000-0000-0000-000000000000}"/>
          </ac:spMkLst>
        </pc:spChg>
        <pc:spChg chg="add del">
          <ac:chgData name="Jennifer Fraser Lobley" userId="S::jennifer.lobley@maine.edu::ecdd4152-0f36-425b-85e0-d9bbdf8c6661" providerId="AD" clId="Web-{CF746CDC-CD6D-F64F-C3EF-928E6C3B74DC}" dt="2021-09-24T16:06:49.027" v="829"/>
          <ac:spMkLst>
            <pc:docMk/>
            <pc:sldMk cId="81681204" sldId="325"/>
            <ac:spMk id="5" creationId="{0DA29BCD-E430-4324-99BF-C5D367CE6DC9}"/>
          </ac:spMkLst>
        </pc:spChg>
        <pc:picChg chg="del mod">
          <ac:chgData name="Jennifer Fraser Lobley" userId="S::jennifer.lobley@maine.edu::ecdd4152-0f36-425b-85e0-d9bbdf8c6661" providerId="AD" clId="Web-{CF746CDC-CD6D-F64F-C3EF-928E6C3B74DC}" dt="2021-09-24T16:06:41.934" v="827"/>
          <ac:picMkLst>
            <pc:docMk/>
            <pc:sldMk cId="81681204" sldId="325"/>
            <ac:picMk id="4" creationId="{1BC5CE6F-C06A-C842-A1A7-8B458F7DF150}"/>
          </ac:picMkLst>
        </pc:picChg>
        <pc:picChg chg="add mod">
          <ac:chgData name="Jennifer Fraser Lobley" userId="S::jennifer.lobley@maine.edu::ecdd4152-0f36-425b-85e0-d9bbdf8c6661" providerId="AD" clId="Web-{CF746CDC-CD6D-F64F-C3EF-928E6C3B74DC}" dt="2021-09-24T16:06:53.981" v="831" actId="1076"/>
          <ac:picMkLst>
            <pc:docMk/>
            <pc:sldMk cId="81681204" sldId="325"/>
            <ac:picMk id="6" creationId="{FDF51857-BE71-4CA6-96D0-E247568A2FCB}"/>
          </ac:picMkLst>
        </pc:picChg>
      </pc:sldChg>
      <pc:sldChg chg="addSp delSp modSp addCm delCm">
        <pc:chgData name="Jennifer Fraser Lobley" userId="S::jennifer.lobley@maine.edu::ecdd4152-0f36-425b-85e0-d9bbdf8c6661" providerId="AD" clId="Web-{CF746CDC-CD6D-F64F-C3EF-928E6C3B74DC}" dt="2021-09-24T16:02:24.350" v="793"/>
        <pc:sldMkLst>
          <pc:docMk/>
          <pc:sldMk cId="2396859199" sldId="326"/>
        </pc:sldMkLst>
        <pc:spChg chg="mod">
          <ac:chgData name="Jennifer Fraser Lobley" userId="S::jennifer.lobley@maine.edu::ecdd4152-0f36-425b-85e0-d9bbdf8c6661" providerId="AD" clId="Web-{CF746CDC-CD6D-F64F-C3EF-928E6C3B74DC}" dt="2021-09-24T14:16:49.294" v="224" actId="14100"/>
          <ac:spMkLst>
            <pc:docMk/>
            <pc:sldMk cId="2396859199" sldId="326"/>
            <ac:spMk id="2" creationId="{8AD72ADF-4461-E146-9119-732F13B87B54}"/>
          </ac:spMkLst>
        </pc:spChg>
        <pc:spChg chg="add del">
          <ac:chgData name="Jennifer Fraser Lobley" userId="S::jennifer.lobley@maine.edu::ecdd4152-0f36-425b-85e0-d9bbdf8c6661" providerId="AD" clId="Web-{CF746CDC-CD6D-F64F-C3EF-928E6C3B74DC}" dt="2021-09-24T16:01:57.146" v="790"/>
          <ac:spMkLst>
            <pc:docMk/>
            <pc:sldMk cId="2396859199" sldId="326"/>
            <ac:spMk id="3" creationId="{D4F430F9-F4FB-48C5-9D7A-8E6C2F5532F5}"/>
          </ac:spMkLst>
        </pc:spChg>
        <pc:spChg chg="mod">
          <ac:chgData name="Jennifer Fraser Lobley" userId="S::jennifer.lobley@maine.edu::ecdd4152-0f36-425b-85e0-d9bbdf8c6661" providerId="AD" clId="Web-{CF746CDC-CD6D-F64F-C3EF-928E6C3B74DC}" dt="2021-09-24T16:02:09.256" v="791" actId="1076"/>
          <ac:spMkLst>
            <pc:docMk/>
            <pc:sldMk cId="2396859199" sldId="326"/>
            <ac:spMk id="4" creationId="{130A195D-0A26-E645-B112-1C2690303F25}"/>
          </ac:spMkLst>
        </pc:spChg>
        <pc:picChg chg="add mod">
          <ac:chgData name="Jennifer Fraser Lobley" userId="S::jennifer.lobley@maine.edu::ecdd4152-0f36-425b-85e0-d9bbdf8c6661" providerId="AD" clId="Web-{CF746CDC-CD6D-F64F-C3EF-928E6C3B74DC}" dt="2021-09-24T16:01:54.646" v="789" actId="1076"/>
          <ac:picMkLst>
            <pc:docMk/>
            <pc:sldMk cId="2396859199" sldId="326"/>
            <ac:picMk id="5" creationId="{122E1362-D294-43F3-8C1B-48B78A81DB8C}"/>
          </ac:picMkLst>
        </pc:picChg>
        <pc:picChg chg="del">
          <ac:chgData name="Jennifer Fraser Lobley" userId="S::jennifer.lobley@maine.edu::ecdd4152-0f36-425b-85e0-d9bbdf8c6661" providerId="AD" clId="Web-{CF746CDC-CD6D-F64F-C3EF-928E6C3B74DC}" dt="2021-09-24T16:01:50.334" v="788"/>
          <ac:picMkLst>
            <pc:docMk/>
            <pc:sldMk cId="2396859199" sldId="326"/>
            <ac:picMk id="7" creationId="{4C5AD65F-D053-034C-AF64-B4B0520D7DFB}"/>
          </ac:picMkLst>
        </pc:picChg>
      </pc:sldChg>
      <pc:sldChg chg="delCm">
        <pc:chgData name="Jennifer Fraser Lobley" userId="S::jennifer.lobley@maine.edu::ecdd4152-0f36-425b-85e0-d9bbdf8c6661" providerId="AD" clId="Web-{CF746CDC-CD6D-F64F-C3EF-928E6C3B74DC}" dt="2021-09-24T16:27:19.085" v="897"/>
        <pc:sldMkLst>
          <pc:docMk/>
          <pc:sldMk cId="2346670853" sldId="327"/>
        </pc:sldMkLst>
      </pc:sldChg>
      <pc:sldChg chg="addSp delSp modSp delCm">
        <pc:chgData name="Jennifer Fraser Lobley" userId="S::jennifer.lobley@maine.edu::ecdd4152-0f36-425b-85e0-d9bbdf8c6661" providerId="AD" clId="Web-{CF746CDC-CD6D-F64F-C3EF-928E6C3B74DC}" dt="2021-09-24T16:27:12.522" v="896"/>
        <pc:sldMkLst>
          <pc:docMk/>
          <pc:sldMk cId="1096958567" sldId="328"/>
        </pc:sldMkLst>
        <pc:spChg chg="mod">
          <ac:chgData name="Jennifer Fraser Lobley" userId="S::jennifer.lobley@maine.edu::ecdd4152-0f36-425b-85e0-d9bbdf8c6661" providerId="AD" clId="Web-{CF746CDC-CD6D-F64F-C3EF-928E6C3B74DC}" dt="2021-09-23T17:50:26.579" v="7" actId="1076"/>
          <ac:spMkLst>
            <pc:docMk/>
            <pc:sldMk cId="1096958567" sldId="328"/>
            <ac:spMk id="2" creationId="{755C7E65-32EA-0A44-B4F6-56258315068C}"/>
          </ac:spMkLst>
        </pc:spChg>
        <pc:spChg chg="add del mod">
          <ac:chgData name="Jennifer Fraser Lobley" userId="S::jennifer.lobley@maine.edu::ecdd4152-0f36-425b-85e0-d9bbdf8c6661" providerId="AD" clId="Web-{CF746CDC-CD6D-F64F-C3EF-928E6C3B74DC}" dt="2021-09-23T17:50:02.249" v="3"/>
          <ac:spMkLst>
            <pc:docMk/>
            <pc:sldMk cId="1096958567" sldId="328"/>
            <ac:spMk id="4" creationId="{725C7353-486F-4A62-AFC4-6570CE5F3E17}"/>
          </ac:spMkLst>
        </pc:spChg>
        <pc:spChg chg="add">
          <ac:chgData name="Jennifer Fraser Lobley" userId="S::jennifer.lobley@maine.edu::ecdd4152-0f36-425b-85e0-d9bbdf8c6661" providerId="AD" clId="Web-{CF746CDC-CD6D-F64F-C3EF-928E6C3B74DC}" dt="2021-09-23T17:50:15.344" v="4"/>
          <ac:spMkLst>
            <pc:docMk/>
            <pc:sldMk cId="1096958567" sldId="328"/>
            <ac:spMk id="5" creationId="{DF1AC1B6-B171-411C-A975-DC7DABCFD329}"/>
          </ac:spMkLst>
        </pc:spChg>
        <pc:picChg chg="add mod">
          <ac:chgData name="Jennifer Fraser Lobley" userId="S::jennifer.lobley@maine.edu::ecdd4152-0f36-425b-85e0-d9bbdf8c6661" providerId="AD" clId="Web-{CF746CDC-CD6D-F64F-C3EF-928E6C3B74DC}" dt="2021-09-23T17:50:23.391" v="6" actId="1076"/>
          <ac:picMkLst>
            <pc:docMk/>
            <pc:sldMk cId="1096958567" sldId="328"/>
            <ac:picMk id="6" creationId="{175CD010-7A4C-4643-BFA3-599106E9D3D4}"/>
          </ac:picMkLst>
        </pc:picChg>
      </pc:sldChg>
      <pc:sldChg chg="addSp modSp delCm">
        <pc:chgData name="Jennifer Fraser Lobley" userId="S::jennifer.lobley@maine.edu::ecdd4152-0f36-425b-85e0-d9bbdf8c6661" providerId="AD" clId="Web-{CF746CDC-CD6D-F64F-C3EF-928E6C3B74DC}" dt="2021-09-24T16:27:01.522" v="894"/>
        <pc:sldMkLst>
          <pc:docMk/>
          <pc:sldMk cId="1624124816" sldId="329"/>
        </pc:sldMkLst>
        <pc:spChg chg="add">
          <ac:chgData name="Jennifer Fraser Lobley" userId="S::jennifer.lobley@maine.edu::ecdd4152-0f36-425b-85e0-d9bbdf8c6661" providerId="AD" clId="Web-{CF746CDC-CD6D-F64F-C3EF-928E6C3B74DC}" dt="2021-09-23T17:50:33.985" v="8"/>
          <ac:spMkLst>
            <pc:docMk/>
            <pc:sldMk cId="1624124816" sldId="329"/>
            <ac:spMk id="4" creationId="{74F8B100-110F-4997-8BCC-A4DC41B5FD7C}"/>
          </ac:spMkLst>
        </pc:spChg>
        <pc:picChg chg="add mod">
          <ac:chgData name="Jennifer Fraser Lobley" userId="S::jennifer.lobley@maine.edu::ecdd4152-0f36-425b-85e0-d9bbdf8c6661" providerId="AD" clId="Web-{CF746CDC-CD6D-F64F-C3EF-928E6C3B74DC}" dt="2021-09-23T17:50:45.189" v="10" actId="1076"/>
          <ac:picMkLst>
            <pc:docMk/>
            <pc:sldMk cId="1624124816" sldId="329"/>
            <ac:picMk id="5" creationId="{F3CDFC11-43F7-461F-B23D-3FA852EDF14B}"/>
          </ac:picMkLst>
        </pc:picChg>
      </pc:sldChg>
      <pc:sldChg chg="delCm">
        <pc:chgData name="Jennifer Fraser Lobley" userId="S::jennifer.lobley@maine.edu::ecdd4152-0f36-425b-85e0-d9bbdf8c6661" providerId="AD" clId="Web-{CF746CDC-CD6D-F64F-C3EF-928E6C3B74DC}" dt="2021-09-24T16:26:04.318" v="893"/>
        <pc:sldMkLst>
          <pc:docMk/>
          <pc:sldMk cId="2662236177" sldId="332"/>
        </pc:sldMkLst>
      </pc:sldChg>
      <pc:sldChg chg="addSp delSp modSp delCm">
        <pc:chgData name="Jennifer Fraser Lobley" userId="S::jennifer.lobley@maine.edu::ecdd4152-0f36-425b-85e0-d9bbdf8c6661" providerId="AD" clId="Web-{CF746CDC-CD6D-F64F-C3EF-928E6C3B74DC}" dt="2021-09-24T16:21:03.733" v="875" actId="1076"/>
        <pc:sldMkLst>
          <pc:docMk/>
          <pc:sldMk cId="3194792706" sldId="334"/>
        </pc:sldMkLst>
        <pc:spChg chg="mod">
          <ac:chgData name="Jennifer Fraser Lobley" userId="S::jennifer.lobley@maine.edu::ecdd4152-0f36-425b-85e0-d9bbdf8c6661" providerId="AD" clId="Web-{CF746CDC-CD6D-F64F-C3EF-928E6C3B74DC}" dt="2021-09-24T15:25:26.334" v="519" actId="20577"/>
          <ac:spMkLst>
            <pc:docMk/>
            <pc:sldMk cId="3194792706" sldId="334"/>
            <ac:spMk id="2" creationId="{00000000-0000-0000-0000-000000000000}"/>
          </ac:spMkLst>
        </pc:spChg>
        <pc:spChg chg="mod">
          <ac:chgData name="Jennifer Fraser Lobley" userId="S::jennifer.lobley@maine.edu::ecdd4152-0f36-425b-85e0-d9bbdf8c6661" providerId="AD" clId="Web-{CF746CDC-CD6D-F64F-C3EF-928E6C3B74DC}" dt="2021-09-24T16:20:56.327" v="873" actId="14100"/>
          <ac:spMkLst>
            <pc:docMk/>
            <pc:sldMk cId="3194792706" sldId="334"/>
            <ac:spMk id="3" creationId="{00000000-0000-0000-0000-000000000000}"/>
          </ac:spMkLst>
        </pc:spChg>
        <pc:spChg chg="add del">
          <ac:chgData name="Jennifer Fraser Lobley" userId="S::jennifer.lobley@maine.edu::ecdd4152-0f36-425b-85e0-d9bbdf8c6661" providerId="AD" clId="Web-{CF746CDC-CD6D-F64F-C3EF-928E6C3B74DC}" dt="2021-09-24T16:21:00.030" v="874"/>
          <ac:spMkLst>
            <pc:docMk/>
            <pc:sldMk cId="3194792706" sldId="334"/>
            <ac:spMk id="4" creationId="{9B65C126-6526-4A0E-8BF7-B50EF66FFB92}"/>
          </ac:spMkLst>
        </pc:spChg>
        <pc:picChg chg="del mod">
          <ac:chgData name="Jennifer Fraser Lobley" userId="S::jennifer.lobley@maine.edu::ecdd4152-0f36-425b-85e0-d9bbdf8c6661" providerId="AD" clId="Web-{CF746CDC-CD6D-F64F-C3EF-928E6C3B74DC}" dt="2021-09-24T16:20:36.373" v="871"/>
          <ac:picMkLst>
            <pc:docMk/>
            <pc:sldMk cId="3194792706" sldId="334"/>
            <ac:picMk id="5" creationId="{E1ADF793-D9EB-B548-859E-C3B4F877193E}"/>
          </ac:picMkLst>
        </pc:picChg>
        <pc:picChg chg="add mod">
          <ac:chgData name="Jennifer Fraser Lobley" userId="S::jennifer.lobley@maine.edu::ecdd4152-0f36-425b-85e0-d9bbdf8c6661" providerId="AD" clId="Web-{CF746CDC-CD6D-F64F-C3EF-928E6C3B74DC}" dt="2021-09-24T16:21:03.733" v="875" actId="1076"/>
          <ac:picMkLst>
            <pc:docMk/>
            <pc:sldMk cId="3194792706" sldId="334"/>
            <ac:picMk id="6" creationId="{1A262A3D-81E7-40ED-B515-C7943ECC1AD3}"/>
          </ac:picMkLst>
        </pc:picChg>
      </pc:sldChg>
      <pc:sldChg chg="del">
        <pc:chgData name="Jennifer Fraser Lobley" userId="S::jennifer.lobley@maine.edu::ecdd4152-0f36-425b-85e0-d9bbdf8c6661" providerId="AD" clId="Web-{CF746CDC-CD6D-F64F-C3EF-928E6C3B74DC}" dt="2021-09-24T15:46:46.783" v="672"/>
        <pc:sldMkLst>
          <pc:docMk/>
          <pc:sldMk cId="3652206748" sldId="335"/>
        </pc:sldMkLst>
      </pc:sldChg>
      <pc:sldChg chg="addSp delSp modSp">
        <pc:chgData name="Jennifer Fraser Lobley" userId="S::jennifer.lobley@maine.edu::ecdd4152-0f36-425b-85e0-d9bbdf8c6661" providerId="AD" clId="Web-{CF746CDC-CD6D-F64F-C3EF-928E6C3B74DC}" dt="2021-09-24T16:22:26.938" v="882" actId="1076"/>
        <pc:sldMkLst>
          <pc:docMk/>
          <pc:sldMk cId="3200148615" sldId="336"/>
        </pc:sldMkLst>
        <pc:spChg chg="mod">
          <ac:chgData name="Jennifer Fraser Lobley" userId="S::jennifer.lobley@maine.edu::ecdd4152-0f36-425b-85e0-d9bbdf8c6661" providerId="AD" clId="Web-{CF746CDC-CD6D-F64F-C3EF-928E6C3B74DC}" dt="2021-09-24T15:33:02.172" v="592" actId="20577"/>
          <ac:spMkLst>
            <pc:docMk/>
            <pc:sldMk cId="3200148615" sldId="336"/>
            <ac:spMk id="2" creationId="{8AD72ADF-4461-E146-9119-732F13B87B54}"/>
          </ac:spMkLst>
        </pc:spChg>
        <pc:spChg chg="add del">
          <ac:chgData name="Jennifer Fraser Lobley" userId="S::jennifer.lobley@maine.edu::ecdd4152-0f36-425b-85e0-d9bbdf8c6661" providerId="AD" clId="Web-{CF746CDC-CD6D-F64F-C3EF-928E6C3B74DC}" dt="2021-09-24T16:22:07.078" v="880"/>
          <ac:spMkLst>
            <pc:docMk/>
            <pc:sldMk cId="3200148615" sldId="336"/>
            <ac:spMk id="3" creationId="{6355A9FE-3664-473F-8A99-0479B66AB8E6}"/>
          </ac:spMkLst>
        </pc:spChg>
        <pc:spChg chg="mod">
          <ac:chgData name="Jennifer Fraser Lobley" userId="S::jennifer.lobley@maine.edu::ecdd4152-0f36-425b-85e0-d9bbdf8c6661" providerId="AD" clId="Web-{CF746CDC-CD6D-F64F-C3EF-928E6C3B74DC}" dt="2021-09-24T16:21:58.531" v="879" actId="1076"/>
          <ac:spMkLst>
            <pc:docMk/>
            <pc:sldMk cId="3200148615" sldId="336"/>
            <ac:spMk id="4" creationId="{130A195D-0A26-E645-B112-1C2690303F25}"/>
          </ac:spMkLst>
        </pc:spChg>
        <pc:picChg chg="del mod">
          <ac:chgData name="Jennifer Fraser Lobley" userId="S::jennifer.lobley@maine.edu::ecdd4152-0f36-425b-85e0-d9bbdf8c6661" providerId="AD" clId="Web-{CF746CDC-CD6D-F64F-C3EF-928E6C3B74DC}" dt="2021-09-24T16:15:47.211" v="866"/>
          <ac:picMkLst>
            <pc:docMk/>
            <pc:sldMk cId="3200148615" sldId="336"/>
            <ac:picMk id="5" creationId="{00A963A4-282D-4E44-B7E2-EC1AA0A68DFB}"/>
          </ac:picMkLst>
        </pc:picChg>
        <pc:picChg chg="add mod">
          <ac:chgData name="Jennifer Fraser Lobley" userId="S::jennifer.lobley@maine.edu::ecdd4152-0f36-425b-85e0-d9bbdf8c6661" providerId="AD" clId="Web-{CF746CDC-CD6D-F64F-C3EF-928E6C3B74DC}" dt="2021-09-24T16:22:26.938" v="882" actId="1076"/>
          <ac:picMkLst>
            <pc:docMk/>
            <pc:sldMk cId="3200148615" sldId="336"/>
            <ac:picMk id="6" creationId="{516720A3-06A7-412E-BCDF-8ADAEF423743}"/>
          </ac:picMkLst>
        </pc:picChg>
      </pc:sldChg>
      <pc:sldChg chg="delCm">
        <pc:chgData name="Jennifer Fraser Lobley" userId="S::jennifer.lobley@maine.edu::ecdd4152-0f36-425b-85e0-d9bbdf8c6661" providerId="AD" clId="Web-{CF746CDC-CD6D-F64F-C3EF-928E6C3B74DC}" dt="2021-09-24T16:25:55.567" v="892"/>
        <pc:sldMkLst>
          <pc:docMk/>
          <pc:sldMk cId="2398052530" sldId="338"/>
        </pc:sldMkLst>
      </pc:sldChg>
      <pc:sldChg chg="addSp delSp modSp delCm">
        <pc:chgData name="Jennifer Fraser Lobley" userId="S::jennifer.lobley@maine.edu::ecdd4152-0f36-425b-85e0-d9bbdf8c6661" providerId="AD" clId="Web-{CF746CDC-CD6D-F64F-C3EF-928E6C3B74DC}" dt="2021-09-24T16:25:46.489" v="891"/>
        <pc:sldMkLst>
          <pc:docMk/>
          <pc:sldMk cId="2093567007" sldId="340"/>
        </pc:sldMkLst>
        <pc:spChg chg="add del">
          <ac:chgData name="Jennifer Fraser Lobley" userId="S::jennifer.lobley@maine.edu::ecdd4152-0f36-425b-85e0-d9bbdf8c6661" providerId="AD" clId="Web-{CF746CDC-CD6D-F64F-C3EF-928E6C3B74DC}" dt="2021-09-23T17:51:40.646" v="22"/>
          <ac:spMkLst>
            <pc:docMk/>
            <pc:sldMk cId="2093567007" sldId="340"/>
            <ac:spMk id="4" creationId="{F3B0E787-F482-43C2-A7A0-656BECEC1C94}"/>
          </ac:spMkLst>
        </pc:spChg>
        <pc:picChg chg="add mod">
          <ac:chgData name="Jennifer Fraser Lobley" userId="S::jennifer.lobley@maine.edu::ecdd4152-0f36-425b-85e0-d9bbdf8c6661" providerId="AD" clId="Web-{CF746CDC-CD6D-F64F-C3EF-928E6C3B74DC}" dt="2021-09-23T17:51:38.787" v="21" actId="1076"/>
          <ac:picMkLst>
            <pc:docMk/>
            <pc:sldMk cId="2093567007" sldId="340"/>
            <ac:picMk id="5" creationId="{4C8F5C34-7E7A-4A06-95A7-41D54D9E621A}"/>
          </ac:picMkLst>
        </pc:picChg>
      </pc:sldChg>
      <pc:sldChg chg="delCm">
        <pc:chgData name="Jennifer Fraser Lobley" userId="S::jennifer.lobley@maine.edu::ecdd4152-0f36-425b-85e0-d9bbdf8c6661" providerId="AD" clId="Web-{CF746CDC-CD6D-F64F-C3EF-928E6C3B74DC}" dt="2021-09-24T16:25:29.770" v="889"/>
        <pc:sldMkLst>
          <pc:docMk/>
          <pc:sldMk cId="2454469724" sldId="342"/>
        </pc:sldMkLst>
      </pc:sldChg>
      <pc:sldChg chg="addSp modSp">
        <pc:chgData name="Jennifer Fraser Lobley" userId="S::jennifer.lobley@maine.edu::ecdd4152-0f36-425b-85e0-d9bbdf8c6661" providerId="AD" clId="Web-{CF746CDC-CD6D-F64F-C3EF-928E6C3B74DC}" dt="2021-09-23T17:54:55.504" v="50" actId="1076"/>
        <pc:sldMkLst>
          <pc:docMk/>
          <pc:sldMk cId="1275062283" sldId="369"/>
        </pc:sldMkLst>
        <pc:picChg chg="add mod">
          <ac:chgData name="Jennifer Fraser Lobley" userId="S::jennifer.lobley@maine.edu::ecdd4152-0f36-425b-85e0-d9bbdf8c6661" providerId="AD" clId="Web-{CF746CDC-CD6D-F64F-C3EF-928E6C3B74DC}" dt="2021-09-23T17:54:55.504" v="50" actId="1076"/>
          <ac:picMkLst>
            <pc:docMk/>
            <pc:sldMk cId="1275062283" sldId="369"/>
            <ac:picMk id="6" creationId="{A13C72F1-7702-4B93-880F-1925A6DCFAC6}"/>
          </ac:picMkLst>
        </pc:picChg>
      </pc:sldChg>
      <pc:sldChg chg="addSp modSp">
        <pc:chgData name="Jennifer Fraser Lobley" userId="S::jennifer.lobley@maine.edu::ecdd4152-0f36-425b-85e0-d9bbdf8c6661" providerId="AD" clId="Web-{CF746CDC-CD6D-F64F-C3EF-928E6C3B74DC}" dt="2021-09-23T17:55:03.035" v="52" actId="1076"/>
        <pc:sldMkLst>
          <pc:docMk/>
          <pc:sldMk cId="1428350555" sldId="370"/>
        </pc:sldMkLst>
        <pc:picChg chg="add mod">
          <ac:chgData name="Jennifer Fraser Lobley" userId="S::jennifer.lobley@maine.edu::ecdd4152-0f36-425b-85e0-d9bbdf8c6661" providerId="AD" clId="Web-{CF746CDC-CD6D-F64F-C3EF-928E6C3B74DC}" dt="2021-09-23T17:55:03.035" v="52" actId="1076"/>
          <ac:picMkLst>
            <pc:docMk/>
            <pc:sldMk cId="1428350555" sldId="370"/>
            <ac:picMk id="4" creationId="{CDF6DD75-D719-4F00-A4EE-DFA1B7A3D6D0}"/>
          </ac:picMkLst>
        </pc:picChg>
      </pc:sldChg>
      <pc:sldChg chg="addSp delSp modSp">
        <pc:chgData name="Jennifer Fraser Lobley" userId="S::jennifer.lobley@maine.edu::ecdd4152-0f36-425b-85e0-d9bbdf8c6661" providerId="AD" clId="Web-{CF746CDC-CD6D-F64F-C3EF-928E6C3B74DC}" dt="2021-09-23T17:51:22.239" v="18"/>
        <pc:sldMkLst>
          <pc:docMk/>
          <pc:sldMk cId="1343502089" sldId="383"/>
        </pc:sldMkLst>
        <pc:spChg chg="add del">
          <ac:chgData name="Jennifer Fraser Lobley" userId="S::jennifer.lobley@maine.edu::ecdd4152-0f36-425b-85e0-d9bbdf8c6661" providerId="AD" clId="Web-{CF746CDC-CD6D-F64F-C3EF-928E6C3B74DC}" dt="2021-09-23T17:51:22.239" v="18"/>
          <ac:spMkLst>
            <pc:docMk/>
            <pc:sldMk cId="1343502089" sldId="383"/>
            <ac:spMk id="4" creationId="{59685CED-AD64-40FC-9D30-C8452AE28435}"/>
          </ac:spMkLst>
        </pc:spChg>
        <pc:picChg chg="add mod">
          <ac:chgData name="Jennifer Fraser Lobley" userId="S::jennifer.lobley@maine.edu::ecdd4152-0f36-425b-85e0-d9bbdf8c6661" providerId="AD" clId="Web-{CF746CDC-CD6D-F64F-C3EF-928E6C3B74DC}" dt="2021-09-23T17:51:12.801" v="17" actId="1076"/>
          <ac:picMkLst>
            <pc:docMk/>
            <pc:sldMk cId="1343502089" sldId="383"/>
            <ac:picMk id="5" creationId="{15E59D3A-3E10-4215-BA00-CE5DC033FC91}"/>
          </ac:picMkLst>
        </pc:picChg>
      </pc:sldChg>
      <pc:sldChg chg="addSp modSp">
        <pc:chgData name="Jennifer Fraser Lobley" userId="S::jennifer.lobley@maine.edu::ecdd4152-0f36-425b-85e0-d9bbdf8c6661" providerId="AD" clId="Web-{CF746CDC-CD6D-F64F-C3EF-928E6C3B74DC}" dt="2021-09-23T17:51:53.538" v="24" actId="1076"/>
        <pc:sldMkLst>
          <pc:docMk/>
          <pc:sldMk cId="3489088789" sldId="384"/>
        </pc:sldMkLst>
        <pc:picChg chg="add mod">
          <ac:chgData name="Jennifer Fraser Lobley" userId="S::jennifer.lobley@maine.edu::ecdd4152-0f36-425b-85e0-d9bbdf8c6661" providerId="AD" clId="Web-{CF746CDC-CD6D-F64F-C3EF-928E6C3B74DC}" dt="2021-09-23T17:51:53.538" v="24" actId="1076"/>
          <ac:picMkLst>
            <pc:docMk/>
            <pc:sldMk cId="3489088789" sldId="384"/>
            <ac:picMk id="4" creationId="{6AB04A38-1BA5-408C-832D-C8FBAB27E96B}"/>
          </ac:picMkLst>
        </pc:picChg>
      </pc:sldChg>
      <pc:sldChg chg="addSp delSp modSp">
        <pc:chgData name="Jennifer Fraser Lobley" userId="S::jennifer.lobley@maine.edu::ecdd4152-0f36-425b-85e0-d9bbdf8c6661" providerId="AD" clId="Web-{CF746CDC-CD6D-F64F-C3EF-928E6C3B74DC}" dt="2021-09-23T17:51:01.065" v="14"/>
        <pc:sldMkLst>
          <pc:docMk/>
          <pc:sldMk cId="1526217029" sldId="385"/>
        </pc:sldMkLst>
        <pc:spChg chg="add del">
          <ac:chgData name="Jennifer Fraser Lobley" userId="S::jennifer.lobley@maine.edu::ecdd4152-0f36-425b-85e0-d9bbdf8c6661" providerId="AD" clId="Web-{CF746CDC-CD6D-F64F-C3EF-928E6C3B74DC}" dt="2021-09-23T17:51:01.065" v="14"/>
          <ac:spMkLst>
            <pc:docMk/>
            <pc:sldMk cId="1526217029" sldId="385"/>
            <ac:spMk id="4" creationId="{F5D38A4F-0F72-4015-9390-A9A3363208AF}"/>
          </ac:spMkLst>
        </pc:spChg>
        <pc:picChg chg="add mod">
          <ac:chgData name="Jennifer Fraser Lobley" userId="S::jennifer.lobley@maine.edu::ecdd4152-0f36-425b-85e0-d9bbdf8c6661" providerId="AD" clId="Web-{CF746CDC-CD6D-F64F-C3EF-928E6C3B74DC}" dt="2021-09-23T17:50:58.175" v="13" actId="1076"/>
          <ac:picMkLst>
            <pc:docMk/>
            <pc:sldMk cId="1526217029" sldId="385"/>
            <ac:picMk id="5" creationId="{AEFB0772-2549-4986-B7BD-74297571DE0F}"/>
          </ac:picMkLst>
        </pc:picChg>
      </pc:sldChg>
      <pc:sldChg chg="addSp modSp delCm">
        <pc:chgData name="Jennifer Fraser Lobley" userId="S::jennifer.lobley@maine.edu::ecdd4152-0f36-425b-85e0-d9bbdf8c6661" providerId="AD" clId="Web-{CF746CDC-CD6D-F64F-C3EF-928E6C3B74DC}" dt="2021-09-24T16:25:35.411" v="890"/>
        <pc:sldMkLst>
          <pc:docMk/>
          <pc:sldMk cId="4137900516" sldId="387"/>
        </pc:sldMkLst>
        <pc:picChg chg="add mod">
          <ac:chgData name="Jennifer Fraser Lobley" userId="S::jennifer.lobley@maine.edu::ecdd4152-0f36-425b-85e0-d9bbdf8c6661" providerId="AD" clId="Web-{CF746CDC-CD6D-F64F-C3EF-928E6C3B74DC}" dt="2021-09-23T17:52:12.477" v="26" actId="1076"/>
          <ac:picMkLst>
            <pc:docMk/>
            <pc:sldMk cId="4137900516" sldId="387"/>
            <ac:picMk id="4" creationId="{904CB0B5-A520-40E3-888C-9D2FA044E905}"/>
          </ac:picMkLst>
        </pc:picChg>
      </pc:sldChg>
      <pc:sldChg chg="addSp modSp">
        <pc:chgData name="Jennifer Fraser Lobley" userId="S::jennifer.lobley@maine.edu::ecdd4152-0f36-425b-85e0-d9bbdf8c6661" providerId="AD" clId="Web-{CF746CDC-CD6D-F64F-C3EF-928E6C3B74DC}" dt="2021-09-23T17:52:54.995" v="29" actId="1076"/>
        <pc:sldMkLst>
          <pc:docMk/>
          <pc:sldMk cId="1763044532" sldId="389"/>
        </pc:sldMkLst>
        <pc:spChg chg="add">
          <ac:chgData name="Jennifer Fraser Lobley" userId="S::jennifer.lobley@maine.edu::ecdd4152-0f36-425b-85e0-d9bbdf8c6661" providerId="AD" clId="Web-{CF746CDC-CD6D-F64F-C3EF-928E6C3B74DC}" dt="2021-09-23T17:52:49.526" v="27"/>
          <ac:spMkLst>
            <pc:docMk/>
            <pc:sldMk cId="1763044532" sldId="389"/>
            <ac:spMk id="9" creationId="{45E539C5-E6D1-4215-89DA-C475CFFFAEBE}"/>
          </ac:spMkLst>
        </pc:spChg>
        <pc:picChg chg="add mod">
          <ac:chgData name="Jennifer Fraser Lobley" userId="S::jennifer.lobley@maine.edu::ecdd4152-0f36-425b-85e0-d9bbdf8c6661" providerId="AD" clId="Web-{CF746CDC-CD6D-F64F-C3EF-928E6C3B74DC}" dt="2021-09-23T17:52:54.995" v="29" actId="1076"/>
          <ac:picMkLst>
            <pc:docMk/>
            <pc:sldMk cId="1763044532" sldId="389"/>
            <ac:picMk id="10" creationId="{0B675659-B609-47C2-8E68-E27600C8179C}"/>
          </ac:picMkLst>
        </pc:picChg>
      </pc:sldChg>
      <pc:sldChg chg="addSp delSp modSp">
        <pc:chgData name="Jennifer Fraser Lobley" userId="S::jennifer.lobley@maine.edu::ecdd4152-0f36-425b-85e0-d9bbdf8c6661" providerId="AD" clId="Web-{CF746CDC-CD6D-F64F-C3EF-928E6C3B74DC}" dt="2021-09-23T17:53:39.811" v="38"/>
        <pc:sldMkLst>
          <pc:docMk/>
          <pc:sldMk cId="1429148597" sldId="392"/>
        </pc:sldMkLst>
        <pc:spChg chg="add del mod">
          <ac:chgData name="Jennifer Fraser Lobley" userId="S::jennifer.lobley@maine.edu::ecdd4152-0f36-425b-85e0-d9bbdf8c6661" providerId="AD" clId="Web-{CF746CDC-CD6D-F64F-C3EF-928E6C3B74DC}" dt="2021-09-23T17:53:39.811" v="38"/>
          <ac:spMkLst>
            <pc:docMk/>
            <pc:sldMk cId="1429148597" sldId="392"/>
            <ac:spMk id="4" creationId="{EF843239-2145-40A0-9DEE-FF59420EAC35}"/>
          </ac:spMkLst>
        </pc:spChg>
        <pc:picChg chg="add mod">
          <ac:chgData name="Jennifer Fraser Lobley" userId="S::jennifer.lobley@maine.edu::ecdd4152-0f36-425b-85e0-d9bbdf8c6661" providerId="AD" clId="Web-{CF746CDC-CD6D-F64F-C3EF-928E6C3B74DC}" dt="2021-09-23T17:53:35.779" v="36" actId="1076"/>
          <ac:picMkLst>
            <pc:docMk/>
            <pc:sldMk cId="1429148597" sldId="392"/>
            <ac:picMk id="5" creationId="{8A42EC03-D290-4A58-8DFA-034AC3C08F37}"/>
          </ac:picMkLst>
        </pc:picChg>
      </pc:sldChg>
      <pc:sldChg chg="addSp delSp modSp">
        <pc:chgData name="Jennifer Fraser Lobley" userId="S::jennifer.lobley@maine.edu::ecdd4152-0f36-425b-85e0-d9bbdf8c6661" providerId="AD" clId="Web-{CF746CDC-CD6D-F64F-C3EF-928E6C3B74DC}" dt="2021-09-23T17:53:13.293" v="33"/>
        <pc:sldMkLst>
          <pc:docMk/>
          <pc:sldMk cId="587448111" sldId="393"/>
        </pc:sldMkLst>
        <pc:spChg chg="add del">
          <ac:chgData name="Jennifer Fraser Lobley" userId="S::jennifer.lobley@maine.edu::ecdd4152-0f36-425b-85e0-d9bbdf8c6661" providerId="AD" clId="Web-{CF746CDC-CD6D-F64F-C3EF-928E6C3B74DC}" dt="2021-09-23T17:53:13.293" v="33"/>
          <ac:spMkLst>
            <pc:docMk/>
            <pc:sldMk cId="587448111" sldId="393"/>
            <ac:spMk id="4" creationId="{02668186-6C80-429C-A849-CB7D4291FB21}"/>
          </ac:spMkLst>
        </pc:spChg>
        <pc:picChg chg="add mod">
          <ac:chgData name="Jennifer Fraser Lobley" userId="S::jennifer.lobley@maine.edu::ecdd4152-0f36-425b-85e0-d9bbdf8c6661" providerId="AD" clId="Web-{CF746CDC-CD6D-F64F-C3EF-928E6C3B74DC}" dt="2021-09-23T17:53:09.621" v="32" actId="1076"/>
          <ac:picMkLst>
            <pc:docMk/>
            <pc:sldMk cId="587448111" sldId="393"/>
            <ac:picMk id="5" creationId="{B638831D-4BC7-4E64-BA65-2BD2DADC5163}"/>
          </ac:picMkLst>
        </pc:picChg>
      </pc:sldChg>
      <pc:sldChg chg="addSp modSp">
        <pc:chgData name="Jennifer Fraser Lobley" userId="S::jennifer.lobley@maine.edu::ecdd4152-0f36-425b-85e0-d9bbdf8c6661" providerId="AD" clId="Web-{CF746CDC-CD6D-F64F-C3EF-928E6C3B74DC}" dt="2021-09-23T17:54:01.750" v="40" actId="1076"/>
        <pc:sldMkLst>
          <pc:docMk/>
          <pc:sldMk cId="1093456913" sldId="394"/>
        </pc:sldMkLst>
        <pc:picChg chg="add mod">
          <ac:chgData name="Jennifer Fraser Lobley" userId="S::jennifer.lobley@maine.edu::ecdd4152-0f36-425b-85e0-d9bbdf8c6661" providerId="AD" clId="Web-{CF746CDC-CD6D-F64F-C3EF-928E6C3B74DC}" dt="2021-09-23T17:54:01.750" v="40" actId="1076"/>
          <ac:picMkLst>
            <pc:docMk/>
            <pc:sldMk cId="1093456913" sldId="394"/>
            <ac:picMk id="4" creationId="{6A42EE64-F9A6-4F33-834E-4E55D03A1631}"/>
          </ac:picMkLst>
        </pc:picChg>
      </pc:sldChg>
      <pc:sldChg chg="addSp modSp">
        <pc:chgData name="Jennifer Fraser Lobley" userId="S::jennifer.lobley@maine.edu::ecdd4152-0f36-425b-85e0-d9bbdf8c6661" providerId="AD" clId="Web-{CF746CDC-CD6D-F64F-C3EF-928E6C3B74DC}" dt="2021-09-23T17:54:11.969" v="42" actId="1076"/>
        <pc:sldMkLst>
          <pc:docMk/>
          <pc:sldMk cId="565456083" sldId="395"/>
        </pc:sldMkLst>
        <pc:picChg chg="add mod">
          <ac:chgData name="Jennifer Fraser Lobley" userId="S::jennifer.lobley@maine.edu::ecdd4152-0f36-425b-85e0-d9bbdf8c6661" providerId="AD" clId="Web-{CF746CDC-CD6D-F64F-C3EF-928E6C3B74DC}" dt="2021-09-23T17:54:11.969" v="42" actId="1076"/>
          <ac:picMkLst>
            <pc:docMk/>
            <pc:sldMk cId="565456083" sldId="395"/>
            <ac:picMk id="4" creationId="{D5E04E99-4535-4BD6-AEF7-C1841AA4599A}"/>
          </ac:picMkLst>
        </pc:picChg>
      </pc:sldChg>
      <pc:sldChg chg="addSp delSp modSp add replId delCm">
        <pc:chgData name="Jennifer Fraser Lobley" userId="S::jennifer.lobley@maine.edu::ecdd4152-0f36-425b-85e0-d9bbdf8c6661" providerId="AD" clId="Web-{CF746CDC-CD6D-F64F-C3EF-928E6C3B74DC}" dt="2021-09-24T16:09:09.499" v="839"/>
        <pc:sldMkLst>
          <pc:docMk/>
          <pc:sldMk cId="2974812806" sldId="397"/>
        </pc:sldMkLst>
        <pc:spChg chg="mod">
          <ac:chgData name="Jennifer Fraser Lobley" userId="S::jennifer.lobley@maine.edu::ecdd4152-0f36-425b-85e0-d9bbdf8c6661" providerId="AD" clId="Web-{CF746CDC-CD6D-F64F-C3EF-928E6C3B74DC}" dt="2021-09-24T14:29:11.038" v="447" actId="20577"/>
          <ac:spMkLst>
            <pc:docMk/>
            <pc:sldMk cId="2974812806" sldId="397"/>
            <ac:spMk id="2" creationId="{00000000-0000-0000-0000-000000000000}"/>
          </ac:spMkLst>
        </pc:spChg>
        <pc:spChg chg="mod">
          <ac:chgData name="Jennifer Fraser Lobley" userId="S::jennifer.lobley@maine.edu::ecdd4152-0f36-425b-85e0-d9bbdf8c6661" providerId="AD" clId="Web-{CF746CDC-CD6D-F64F-C3EF-928E6C3B74DC}" dt="2021-09-24T16:08:50.483" v="837" actId="1076"/>
          <ac:spMkLst>
            <pc:docMk/>
            <pc:sldMk cId="2974812806" sldId="397"/>
            <ac:spMk id="3" creationId="{00000000-0000-0000-0000-000000000000}"/>
          </ac:spMkLst>
        </pc:spChg>
        <pc:spChg chg="add del">
          <ac:chgData name="Jennifer Fraser Lobley" userId="S::jennifer.lobley@maine.edu::ecdd4152-0f36-425b-85e0-d9bbdf8c6661" providerId="AD" clId="Web-{CF746CDC-CD6D-F64F-C3EF-928E6C3B74DC}" dt="2021-09-24T16:08:43.983" v="836"/>
          <ac:spMkLst>
            <pc:docMk/>
            <pc:sldMk cId="2974812806" sldId="397"/>
            <ac:spMk id="5" creationId="{09AE3F52-CF7D-47A8-A606-244B2056BDE6}"/>
          </ac:spMkLst>
        </pc:spChg>
        <pc:picChg chg="del mod">
          <ac:chgData name="Jennifer Fraser Lobley" userId="S::jennifer.lobley@maine.edu::ecdd4152-0f36-425b-85e0-d9bbdf8c6661" providerId="AD" clId="Web-{CF746CDC-CD6D-F64F-C3EF-928E6C3B74DC}" dt="2021-09-24T16:08:38.092" v="834"/>
          <ac:picMkLst>
            <pc:docMk/>
            <pc:sldMk cId="2974812806" sldId="397"/>
            <ac:picMk id="4" creationId="{1BC5CE6F-C06A-C842-A1A7-8B458F7DF150}"/>
          </ac:picMkLst>
        </pc:picChg>
        <pc:picChg chg="add mod">
          <ac:chgData name="Jennifer Fraser Lobley" userId="S::jennifer.lobley@maine.edu::ecdd4152-0f36-425b-85e0-d9bbdf8c6661" providerId="AD" clId="Web-{CF746CDC-CD6D-F64F-C3EF-928E6C3B74DC}" dt="2021-09-24T16:08:59.874" v="838" actId="1076"/>
          <ac:picMkLst>
            <pc:docMk/>
            <pc:sldMk cId="2974812806" sldId="397"/>
            <ac:picMk id="6" creationId="{5C585DE7-88C9-4348-8698-E8CBEAEF47EB}"/>
          </ac:picMkLst>
        </pc:picChg>
      </pc:sldChg>
      <pc:sldChg chg="addSp delSp modSp add replId">
        <pc:chgData name="Jennifer Fraser Lobley" userId="S::jennifer.lobley@maine.edu::ecdd4152-0f36-425b-85e0-d9bbdf8c6661" providerId="AD" clId="Web-{CF746CDC-CD6D-F64F-C3EF-928E6C3B74DC}" dt="2021-09-24T16:24:53.582" v="888" actId="1076"/>
        <pc:sldMkLst>
          <pc:docMk/>
          <pc:sldMk cId="2576656160" sldId="398"/>
        </pc:sldMkLst>
        <pc:spChg chg="mod">
          <ac:chgData name="Jennifer Fraser Lobley" userId="S::jennifer.lobley@maine.edu::ecdd4152-0f36-425b-85e0-d9bbdf8c6661" providerId="AD" clId="Web-{CF746CDC-CD6D-F64F-C3EF-928E6C3B74DC}" dt="2021-09-24T15:38:01.616" v="631" actId="20577"/>
          <ac:spMkLst>
            <pc:docMk/>
            <pc:sldMk cId="2576656160" sldId="398"/>
            <ac:spMk id="2" creationId="{8AD72ADF-4461-E146-9119-732F13B87B54}"/>
          </ac:spMkLst>
        </pc:spChg>
        <pc:spChg chg="add del">
          <ac:chgData name="Jennifer Fraser Lobley" userId="S::jennifer.lobley@maine.edu::ecdd4152-0f36-425b-85e0-d9bbdf8c6661" providerId="AD" clId="Web-{CF746CDC-CD6D-F64F-C3EF-928E6C3B74DC}" dt="2021-09-24T16:15:03.163" v="864"/>
          <ac:spMkLst>
            <pc:docMk/>
            <pc:sldMk cId="2576656160" sldId="398"/>
            <ac:spMk id="3" creationId="{7032B876-86DF-422B-BE2F-0AAA4557A2D3}"/>
          </ac:spMkLst>
        </pc:spChg>
        <pc:spChg chg="mod">
          <ac:chgData name="Jennifer Fraser Lobley" userId="S::jennifer.lobley@maine.edu::ecdd4152-0f36-425b-85e0-d9bbdf8c6661" providerId="AD" clId="Web-{CF746CDC-CD6D-F64F-C3EF-928E6C3B74DC}" dt="2021-09-24T16:15:10.913" v="865" actId="1076"/>
          <ac:spMkLst>
            <pc:docMk/>
            <pc:sldMk cId="2576656160" sldId="398"/>
            <ac:spMk id="4" creationId="{130A195D-0A26-E645-B112-1C2690303F25}"/>
          </ac:spMkLst>
        </pc:spChg>
        <pc:picChg chg="del">
          <ac:chgData name="Jennifer Fraser Lobley" userId="S::jennifer.lobley@maine.edu::ecdd4152-0f36-425b-85e0-d9bbdf8c6661" providerId="AD" clId="Web-{CF746CDC-CD6D-F64F-C3EF-928E6C3B74DC}" dt="2021-09-24T16:14:48.069" v="861"/>
          <ac:picMkLst>
            <pc:docMk/>
            <pc:sldMk cId="2576656160" sldId="398"/>
            <ac:picMk id="5" creationId="{00A963A4-282D-4E44-B7E2-EC1AA0A68DFB}"/>
          </ac:picMkLst>
        </pc:picChg>
        <pc:picChg chg="add mod">
          <ac:chgData name="Jennifer Fraser Lobley" userId="S::jennifer.lobley@maine.edu::ecdd4152-0f36-425b-85e0-d9bbdf8c6661" providerId="AD" clId="Web-{CF746CDC-CD6D-F64F-C3EF-928E6C3B74DC}" dt="2021-09-24T16:24:53.582" v="888" actId="1076"/>
          <ac:picMkLst>
            <pc:docMk/>
            <pc:sldMk cId="2576656160" sldId="398"/>
            <ac:picMk id="6" creationId="{B3E294F5-095B-40D6-AA6D-7241DB826344}"/>
          </ac:picMkLst>
        </pc:picChg>
      </pc:sldChg>
      <pc:sldChg chg="addSp delSp modSp add replId">
        <pc:chgData name="Jennifer Fraser Lobley" userId="S::jennifer.lobley@maine.edu::ecdd4152-0f36-425b-85e0-d9bbdf8c6661" providerId="AD" clId="Web-{CF746CDC-CD6D-F64F-C3EF-928E6C3B74DC}" dt="2021-09-24T16:14:08.099" v="858" actId="1076"/>
        <pc:sldMkLst>
          <pc:docMk/>
          <pc:sldMk cId="2232058107" sldId="399"/>
        </pc:sldMkLst>
        <pc:spChg chg="mod">
          <ac:chgData name="Jennifer Fraser Lobley" userId="S::jennifer.lobley@maine.edu::ecdd4152-0f36-425b-85e0-d9bbdf8c6661" providerId="AD" clId="Web-{CF746CDC-CD6D-F64F-C3EF-928E6C3B74DC}" dt="2021-09-24T15:39:39.134" v="652" actId="20577"/>
          <ac:spMkLst>
            <pc:docMk/>
            <pc:sldMk cId="2232058107" sldId="399"/>
            <ac:spMk id="2" creationId="{8AD72ADF-4461-E146-9119-732F13B87B54}"/>
          </ac:spMkLst>
        </pc:spChg>
        <pc:spChg chg="add del mod">
          <ac:chgData name="Jennifer Fraser Lobley" userId="S::jennifer.lobley@maine.edu::ecdd4152-0f36-425b-85e0-d9bbdf8c6661" providerId="AD" clId="Web-{CF746CDC-CD6D-F64F-C3EF-928E6C3B74DC}" dt="2021-09-24T16:13:23.380" v="856"/>
          <ac:spMkLst>
            <pc:docMk/>
            <pc:sldMk cId="2232058107" sldId="399"/>
            <ac:spMk id="3" creationId="{CDB5A88B-0093-40FE-BE16-93C7842AF90A}"/>
          </ac:spMkLst>
        </pc:spChg>
        <pc:spChg chg="mod">
          <ac:chgData name="Jennifer Fraser Lobley" userId="S::jennifer.lobley@maine.edu::ecdd4152-0f36-425b-85e0-d9bbdf8c6661" providerId="AD" clId="Web-{CF746CDC-CD6D-F64F-C3EF-928E6C3B74DC}" dt="2021-09-24T16:14:02.490" v="857" actId="14100"/>
          <ac:spMkLst>
            <pc:docMk/>
            <pc:sldMk cId="2232058107" sldId="399"/>
            <ac:spMk id="4" creationId="{130A195D-0A26-E645-B112-1C2690303F25}"/>
          </ac:spMkLst>
        </pc:spChg>
        <pc:picChg chg="del mod">
          <ac:chgData name="Jennifer Fraser Lobley" userId="S::jennifer.lobley@maine.edu::ecdd4152-0f36-425b-85e0-d9bbdf8c6661" providerId="AD" clId="Web-{CF746CDC-CD6D-F64F-C3EF-928E6C3B74DC}" dt="2021-09-24T16:12:12.378" v="849"/>
          <ac:picMkLst>
            <pc:docMk/>
            <pc:sldMk cId="2232058107" sldId="399"/>
            <ac:picMk id="5" creationId="{00A963A4-282D-4E44-B7E2-EC1AA0A68DFB}"/>
          </ac:picMkLst>
        </pc:picChg>
        <pc:picChg chg="add mod">
          <ac:chgData name="Jennifer Fraser Lobley" userId="S::jennifer.lobley@maine.edu::ecdd4152-0f36-425b-85e0-d9bbdf8c6661" providerId="AD" clId="Web-{CF746CDC-CD6D-F64F-C3EF-928E6C3B74DC}" dt="2021-09-24T16:14:08.099" v="858" actId="1076"/>
          <ac:picMkLst>
            <pc:docMk/>
            <pc:sldMk cId="2232058107" sldId="399"/>
            <ac:picMk id="6" creationId="{2E9065FD-70AF-48CA-9678-9FBF2A94E97D}"/>
          </ac:picMkLst>
        </pc:picChg>
      </pc:sldChg>
      <pc:sldChg chg="addSp delSp modSp add replId">
        <pc:chgData name="Jennifer Fraser Lobley" userId="S::jennifer.lobley@maine.edu::ecdd4152-0f36-425b-85e0-d9bbdf8c6661" providerId="AD" clId="Web-{CF746CDC-CD6D-F64F-C3EF-928E6C3B74DC}" dt="2021-09-24T16:11:43.409" v="848" actId="1076"/>
        <pc:sldMkLst>
          <pc:docMk/>
          <pc:sldMk cId="866244561" sldId="400"/>
        </pc:sldMkLst>
        <pc:spChg chg="mod">
          <ac:chgData name="Jennifer Fraser Lobley" userId="S::jennifer.lobley@maine.edu::ecdd4152-0f36-425b-85e0-d9bbdf8c6661" providerId="AD" clId="Web-{CF746CDC-CD6D-F64F-C3EF-928E6C3B74DC}" dt="2021-09-24T15:47:01.549" v="692" actId="20577"/>
          <ac:spMkLst>
            <pc:docMk/>
            <pc:sldMk cId="866244561" sldId="400"/>
            <ac:spMk id="2" creationId="{8AD72ADF-4461-E146-9119-732F13B87B54}"/>
          </ac:spMkLst>
        </pc:spChg>
        <pc:spChg chg="add del">
          <ac:chgData name="Jennifer Fraser Lobley" userId="S::jennifer.lobley@maine.edu::ecdd4152-0f36-425b-85e0-d9bbdf8c6661" providerId="AD" clId="Web-{CF746CDC-CD6D-F64F-C3EF-928E6C3B74DC}" dt="2021-09-24T16:11:22.096" v="844"/>
          <ac:spMkLst>
            <pc:docMk/>
            <pc:sldMk cId="866244561" sldId="400"/>
            <ac:spMk id="3" creationId="{9FC5F5AD-9F8C-4B13-980F-1ADF564D3919}"/>
          </ac:spMkLst>
        </pc:spChg>
        <pc:spChg chg="mod">
          <ac:chgData name="Jennifer Fraser Lobley" userId="S::jennifer.lobley@maine.edu::ecdd4152-0f36-425b-85e0-d9bbdf8c6661" providerId="AD" clId="Web-{CF746CDC-CD6D-F64F-C3EF-928E6C3B74DC}" dt="2021-09-24T16:11:35.627" v="846" actId="1076"/>
          <ac:spMkLst>
            <pc:docMk/>
            <pc:sldMk cId="866244561" sldId="400"/>
            <ac:spMk id="4" creationId="{130A195D-0A26-E645-B112-1C2690303F25}"/>
          </ac:spMkLst>
        </pc:spChg>
        <pc:picChg chg="del mod">
          <ac:chgData name="Jennifer Fraser Lobley" userId="S::jennifer.lobley@maine.edu::ecdd4152-0f36-425b-85e0-d9bbdf8c6661" providerId="AD" clId="Web-{CF746CDC-CD6D-F64F-C3EF-928E6C3B74DC}" dt="2021-09-24T16:11:12.877" v="842"/>
          <ac:picMkLst>
            <pc:docMk/>
            <pc:sldMk cId="866244561" sldId="400"/>
            <ac:picMk id="5" creationId="{00A963A4-282D-4E44-B7E2-EC1AA0A68DFB}"/>
          </ac:picMkLst>
        </pc:picChg>
        <pc:picChg chg="add mod">
          <ac:chgData name="Jennifer Fraser Lobley" userId="S::jennifer.lobley@maine.edu::ecdd4152-0f36-425b-85e0-d9bbdf8c6661" providerId="AD" clId="Web-{CF746CDC-CD6D-F64F-C3EF-928E6C3B74DC}" dt="2021-09-24T16:11:43.409" v="848" actId="1076"/>
          <ac:picMkLst>
            <pc:docMk/>
            <pc:sldMk cId="866244561" sldId="400"/>
            <ac:picMk id="6" creationId="{52BD7A15-46C8-4731-8A6F-EE8B52B5D03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7-22T15:42:28.658" idx="10">
    <p:pos x="7512" y="1192"/>
    <p:text>change photo</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10/5/23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DE9D-C619-E845-B532-81956021FE4E}" type="datetimeFigureOut">
              <a:rPr lang="en-US" smtClean="0"/>
              <a:t>10/5/23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a:t>
            </a:fld>
            <a:endParaRPr lang="en-US"/>
          </a:p>
        </p:txBody>
      </p:sp>
    </p:spTree>
    <p:extLst>
      <p:ext uri="{BB962C8B-B14F-4D97-AF65-F5344CB8AC3E}">
        <p14:creationId xmlns:p14="http://schemas.microsoft.com/office/powerpoint/2010/main" val="2809158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r>
              <a:rPr lang="en-US" dirty="0">
                <a:effectLst/>
                <a:latin typeface="Helvetica" pitchFamily="2" charset="0"/>
              </a:rPr>
              <a:t>1. List five to 10 things that you need to do this week.</a:t>
            </a:r>
          </a:p>
          <a:p>
            <a:r>
              <a:rPr lang="en-US" dirty="0">
                <a:effectLst/>
                <a:latin typeface="Helvetica" pitchFamily="2" charset="0"/>
              </a:rPr>
              <a:t>Examples may include pay the rent/house mortgage on time, spend playtime with the children, planning meals and buying groceries, and getting to the dentist appointment on</a:t>
            </a:r>
          </a:p>
          <a:p>
            <a:r>
              <a:rPr lang="en-US" dirty="0">
                <a:effectLst/>
                <a:latin typeface="Helvetica" pitchFamily="2" charset="0"/>
              </a:rPr>
              <a:t>Friday, check on a bill, fix the storm door, discard leftover food in the refrigerator more than three days old, do laundry, etc.</a:t>
            </a:r>
          </a:p>
          <a:p>
            <a:endParaRPr lang="en-US" dirty="0">
              <a:effectLst/>
              <a:latin typeface="Helvetica" pitchFamily="2" charset="0"/>
            </a:endParaRPr>
          </a:p>
          <a:p>
            <a:r>
              <a:rPr lang="en-US" dirty="0">
                <a:solidFill>
                  <a:srgbClr val="339A66"/>
                </a:solidFill>
                <a:effectLst/>
                <a:latin typeface="Helvetica" pitchFamily="2" charset="0"/>
              </a:rPr>
              <a:t>2. </a:t>
            </a:r>
            <a:r>
              <a:rPr lang="en-US" dirty="0">
                <a:effectLst/>
                <a:latin typeface="Helvetica" pitchFamily="2" charset="0"/>
              </a:rPr>
              <a:t>Put a star next to the ones that cannot be ignored.</a:t>
            </a:r>
          </a:p>
          <a:p>
            <a:endParaRPr lang="en-US" dirty="0">
              <a:effectLst/>
              <a:latin typeface="Helvetica" pitchFamily="2" charset="0"/>
            </a:endParaRPr>
          </a:p>
          <a:p>
            <a:r>
              <a:rPr lang="en-US" dirty="0">
                <a:solidFill>
                  <a:srgbClr val="339A66"/>
                </a:solidFill>
                <a:effectLst/>
                <a:latin typeface="Helvetica" pitchFamily="2" charset="0"/>
              </a:rPr>
              <a:t>3. </a:t>
            </a:r>
            <a:r>
              <a:rPr lang="en-US" dirty="0">
                <a:effectLst/>
                <a:latin typeface="Helvetica" pitchFamily="2" charset="0"/>
              </a:rPr>
              <a:t>Next, ask yourself if there are any tasks that can be delegated to another family member. Put that person’s name beside the task and decide when you will talk</a:t>
            </a:r>
          </a:p>
          <a:p>
            <a:r>
              <a:rPr lang="en-US" dirty="0">
                <a:effectLst/>
                <a:latin typeface="Helvetica" pitchFamily="2" charset="0"/>
              </a:rPr>
              <a:t>with this person about the task.</a:t>
            </a:r>
          </a:p>
          <a:p>
            <a:endParaRPr lang="en-US" dirty="0">
              <a:effectLst/>
              <a:latin typeface="Helvetica" pitchFamily="2" charset="0"/>
            </a:endParaRPr>
          </a:p>
          <a:p>
            <a:r>
              <a:rPr lang="en-US" dirty="0">
                <a:solidFill>
                  <a:srgbClr val="339A66"/>
                </a:solidFill>
                <a:effectLst/>
                <a:latin typeface="Helvetica" pitchFamily="2" charset="0"/>
              </a:rPr>
              <a:t>4. </a:t>
            </a:r>
            <a:r>
              <a:rPr lang="en-US" dirty="0">
                <a:effectLst/>
                <a:latin typeface="Helvetica" pitchFamily="2" charset="0"/>
              </a:rPr>
              <a:t>Place two stars by those tasks that need to be started or done today.</a:t>
            </a:r>
          </a:p>
          <a:p>
            <a:endParaRPr lang="en-US" dirty="0">
              <a:effectLst/>
              <a:latin typeface="Helvetica" pitchFamily="2" charset="0"/>
            </a:endParaRPr>
          </a:p>
          <a:p>
            <a:r>
              <a:rPr lang="en-US" dirty="0">
                <a:solidFill>
                  <a:srgbClr val="339A66"/>
                </a:solidFill>
                <a:effectLst/>
                <a:latin typeface="Helvetica" pitchFamily="2" charset="0"/>
              </a:rPr>
              <a:t>5. </a:t>
            </a:r>
            <a:r>
              <a:rPr lang="en-US" dirty="0">
                <a:effectLst/>
                <a:latin typeface="Helvetica" pitchFamily="2" charset="0"/>
              </a:rPr>
              <a:t>Look at the list at the end of today and determine the accomplishments you have made. Make your list for tomorrow, indicating which tasks are a priority for that</a:t>
            </a:r>
          </a:p>
          <a:p>
            <a:r>
              <a:rPr lang="en-US" dirty="0">
                <a:effectLst/>
                <a:latin typeface="Helvetica" pitchFamily="2" charset="0"/>
              </a:rPr>
              <a:t>day. Repeat, making a new list each day for a week. </a:t>
            </a:r>
          </a:p>
          <a:p>
            <a:endParaRPr lang="en-US" dirty="0">
              <a:effectLst/>
              <a:latin typeface="Helvetica" pitchFamily="2" charset="0"/>
            </a:endParaRPr>
          </a:p>
          <a:p>
            <a:r>
              <a:rPr lang="en-US" dirty="0">
                <a:effectLst/>
                <a:latin typeface="Helvetica" pitchFamily="2" charset="0"/>
              </a:rPr>
              <a:t>Ask yourself: How are you doing in getting others to help? What is your success in completing tasks?</a:t>
            </a:r>
          </a:p>
          <a:p>
            <a:endParaRPr lang="en-US" dirty="0">
              <a:solidFill>
                <a:srgbClr val="339A66"/>
              </a:solidFill>
              <a:effectLst/>
              <a:latin typeface="Helvetica" pitchFamily="2" charset="0"/>
            </a:endParaRPr>
          </a:p>
          <a:p>
            <a:endParaRPr lang="en-US" dirty="0">
              <a:solidFill>
                <a:srgbClr val="339A66"/>
              </a:solidFill>
              <a:effectLst/>
              <a:latin typeface="Helvetica" pitchFamily="2" charset="0"/>
            </a:endParaRPr>
          </a:p>
          <a:p>
            <a:r>
              <a:rPr lang="en-US" dirty="0">
                <a:solidFill>
                  <a:srgbClr val="339A66"/>
                </a:solidFill>
                <a:effectLst/>
                <a:latin typeface="Helvetica" pitchFamily="2" charset="0"/>
              </a:rPr>
              <a:t>Source: </a:t>
            </a:r>
            <a:r>
              <a:rPr lang="en-US" dirty="0">
                <a:effectLst/>
                <a:latin typeface="Helvetica" pitchFamily="2" charset="0"/>
              </a:rPr>
              <a:t>Walker, D, Mark, E., Essential Living Skills: Time Management Skills, Kansas State University, </a:t>
            </a:r>
            <a:r>
              <a:rPr lang="en-US" dirty="0" err="1">
                <a:solidFill>
                  <a:srgbClr val="000000"/>
                </a:solidFill>
                <a:effectLst/>
                <a:latin typeface="Helvetica" pitchFamily="2" charset="0"/>
              </a:rPr>
              <a:t>pg</a:t>
            </a:r>
            <a:r>
              <a:rPr lang="en-US" dirty="0">
                <a:solidFill>
                  <a:srgbClr val="000000"/>
                </a:solidFill>
                <a:effectLst/>
                <a:latin typeface="Helvetica" pitchFamily="2" charset="0"/>
              </a:rPr>
              <a:t> 29, retrieved from </a:t>
            </a:r>
            <a:r>
              <a:rPr lang="en-US" dirty="0">
                <a:solidFill>
                  <a:srgbClr val="0563C2"/>
                </a:solidFill>
                <a:effectLst/>
                <a:latin typeface="Helvetica" pitchFamily="2" charset="0"/>
              </a:rPr>
              <a:t>https://</a:t>
            </a:r>
            <a:r>
              <a:rPr lang="en-US" dirty="0" err="1">
                <a:solidFill>
                  <a:srgbClr val="0563C2"/>
                </a:solidFill>
                <a:effectLst/>
                <a:latin typeface="Helvetica" pitchFamily="2" charset="0"/>
              </a:rPr>
              <a:t>bookstore.ksre.ksu.edu</a:t>
            </a:r>
            <a:r>
              <a:rPr lang="en-US" dirty="0">
                <a:solidFill>
                  <a:srgbClr val="0563C2"/>
                </a:solidFill>
                <a:effectLst/>
                <a:latin typeface="Helvetica" pitchFamily="2" charset="0"/>
              </a:rPr>
              <a:t>/pubs/S134F.pdf</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18</a:t>
            </a:fld>
            <a:endParaRPr lang="en-US"/>
          </a:p>
        </p:txBody>
      </p:sp>
    </p:spTree>
    <p:extLst>
      <p:ext uri="{BB962C8B-B14F-4D97-AF65-F5344CB8AC3E}">
        <p14:creationId xmlns:p14="http://schemas.microsoft.com/office/powerpoint/2010/main" val="318613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Importance of Parents and Caregivers</a:t>
            </a:r>
            <a:r>
              <a:rPr lang="en-US" b="0" i="0" dirty="0">
                <a:solidFill>
                  <a:srgbClr val="374151"/>
                </a:solidFill>
                <a:effectLst/>
                <a:latin typeface="Söhne"/>
              </a:rPr>
              <a:t>: Parents and caregivers play a crucial role in the positive development of youth. They can provide essential guidance, particularly through ethnic-racial socialization, which prepares children for success in diverse communities.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Diversity and Demographic Trends</a:t>
            </a:r>
            <a:r>
              <a:rPr lang="en-US" b="0" i="0" dirty="0">
                <a:solidFill>
                  <a:srgbClr val="374151"/>
                </a:solidFill>
                <a:effectLst/>
                <a:latin typeface="Söhne"/>
              </a:rPr>
              <a:t>: Demographic trends indicate that the U.S. is becoming increasingly diverse, and by 2060, a significant portion of the population will be Latino. This highlights the need for youth programs like 4-H to engage and recruit families from diverse cultural backgrounds effectively.</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Challenges Faced by Families</a:t>
            </a:r>
            <a:r>
              <a:rPr lang="en-US" b="0" i="0" dirty="0">
                <a:solidFill>
                  <a:srgbClr val="374151"/>
                </a:solidFill>
                <a:effectLst/>
                <a:latin typeface="Söhne"/>
              </a:rPr>
              <a:t>: Families often face logistical challenges when trying to participate in community programs, including busy schedules, transportation issues, and health challenges. Understanding and addressing these challenges can improve family engagement in programs like 4-H.</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Motivations for Adult Participation</a:t>
            </a:r>
            <a:r>
              <a:rPr lang="en-US" b="0" i="0" dirty="0">
                <a:solidFill>
                  <a:srgbClr val="374151"/>
                </a:solidFill>
                <a:effectLst/>
                <a:latin typeface="Söhne"/>
              </a:rPr>
              <a:t>: Research shows that adults become 4-H leaders primarily because they want to make a positive impact on the lives of young people and find satisfaction in helping others. These motivations can be leveraged to recruit and engage parents and caregivers.</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Strategies for Engaging Parents</a:t>
            </a:r>
            <a:r>
              <a:rPr lang="en-US" b="0" i="0" dirty="0">
                <a:solidFill>
                  <a:srgbClr val="374151"/>
                </a:solidFill>
                <a:effectLst/>
                <a:latin typeface="Söhne"/>
              </a:rPr>
              <a:t>: There are several effective strategies for engaging parents in youth programs, including creating welcoming environments, involving parents in goal-setting and program planning, surveying their interests and talents, sharing leadership responsibilities, and providing clear instructions for home activities that support their child's development.</a:t>
            </a: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r>
              <a:rPr lang="en-US" b="0" i="0" dirty="0">
                <a:solidFill>
                  <a:srgbClr val="374151"/>
                </a:solidFill>
                <a:effectLst/>
                <a:latin typeface="Söhne"/>
              </a:rPr>
              <a:t>These key points emphasize the importance of involving parents and caregivers in youth development programs like 4-H, especially in light of demographic shifts and the potential challenges that families may face. They also provide practical strategies for increasing engagement and recruitment of parents and caregivers.</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21</a:t>
            </a:fld>
            <a:endParaRPr lang="en-US"/>
          </a:p>
        </p:txBody>
      </p:sp>
    </p:spTree>
    <p:extLst>
      <p:ext uri="{BB962C8B-B14F-4D97-AF65-F5344CB8AC3E}">
        <p14:creationId xmlns:p14="http://schemas.microsoft.com/office/powerpoint/2010/main" val="27274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B050"/>
                </a:solidFill>
                <a:effectLst/>
                <a:latin typeface="Arial" panose="020B0604020202020204" pitchFamily="34" charset="0"/>
                <a:ea typeface="Times New Roman" panose="02020603050405020304" pitchFamily="18" charset="0"/>
              </a:rPr>
              <a:t>Author:</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Matthew Rodriguez, Ph.D., University of California</a:t>
            </a:r>
            <a:r>
              <a:rPr lang="en-US" dirty="0">
                <a:effectLst/>
              </a:rPr>
              <a:t> </a:t>
            </a: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24</a:t>
            </a:fld>
            <a:endParaRPr lang="en-US"/>
          </a:p>
        </p:txBody>
      </p:sp>
    </p:spTree>
    <p:extLst>
      <p:ext uri="{BB962C8B-B14F-4D97-AF65-F5344CB8AC3E}">
        <p14:creationId xmlns:p14="http://schemas.microsoft.com/office/powerpoint/2010/main" val="228494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800" b="1" dirty="0">
                <a:solidFill>
                  <a:srgbClr val="00B050"/>
                </a:solidFill>
                <a:effectLst/>
                <a:latin typeface="Arial" panose="020B0604020202020204" pitchFamily="34" charset="0"/>
                <a:ea typeface="Times New Roman" panose="02020603050405020304" pitchFamily="18" charset="0"/>
              </a:rPr>
              <a:t>Activity Instructions: </a:t>
            </a:r>
          </a:p>
          <a:p>
            <a:pPr marR="0" algn="l" rtl="0"/>
            <a:endParaRPr lang="en-US" sz="1800" b="1" dirty="0">
              <a:solidFill>
                <a:srgbClr val="00B050"/>
              </a:solidFill>
              <a:effectLst/>
              <a:latin typeface="Arial" panose="020B0604020202020204" pitchFamily="34" charset="0"/>
              <a:ea typeface="Times New Roman" panose="02020603050405020304" pitchFamily="18" charset="0"/>
            </a:endParaRPr>
          </a:p>
          <a:p>
            <a:pPr marL="457200" indent="-457200">
              <a:buFont typeface="+mj-lt"/>
              <a:buAutoNum type="arabicPeriod"/>
            </a:pPr>
            <a:r>
              <a:rPr lang="en-US" sz="2800" dirty="0"/>
              <a:t>Ask participants to reflect upon the different </a:t>
            </a:r>
            <a:r>
              <a:rPr lang="en-US" sz="2800" b="1" u="sng" dirty="0"/>
              <a:t>behaviors</a:t>
            </a:r>
            <a:r>
              <a:rPr lang="en-US" sz="2800" dirty="0"/>
              <a:t> that parents do to support the 4-H program.	</a:t>
            </a:r>
          </a:p>
          <a:p>
            <a:pPr marL="457200" indent="-457200">
              <a:buFont typeface="+mj-lt"/>
              <a:buAutoNum type="arabicPeriod"/>
            </a:pPr>
            <a:endParaRPr lang="en-US" sz="2800" dirty="0"/>
          </a:p>
          <a:p>
            <a:pPr marL="457200" indent="-457200">
              <a:buFont typeface="+mj-lt"/>
              <a:buAutoNum type="arabicPeriod"/>
            </a:pPr>
            <a:r>
              <a:rPr lang="en-US" sz="2800" dirty="0"/>
              <a:t>Record answers on a flip chart or use a digital whiteboard.</a:t>
            </a:r>
          </a:p>
          <a:p>
            <a:pPr marL="457200" indent="-457200">
              <a:buFont typeface="+mj-lt"/>
              <a:buAutoNum type="arabicPeriod"/>
            </a:pPr>
            <a:endParaRPr lang="en-US" sz="2800" dirty="0"/>
          </a:p>
          <a:p>
            <a:pPr marL="457200" indent="-457200">
              <a:buFont typeface="+mj-lt"/>
              <a:buAutoNum type="arabicPeriod"/>
            </a:pPr>
            <a:r>
              <a:rPr lang="en-US" sz="2800" dirty="0"/>
              <a:t>Ask participants to reflect upon parents' </a:t>
            </a:r>
            <a:r>
              <a:rPr lang="en-US" sz="2800" b="1" u="sng" dirty="0"/>
              <a:t>thoughts </a:t>
            </a:r>
            <a:r>
              <a:rPr lang="en-US" sz="2800" dirty="0"/>
              <a:t>about the 4-H program.</a:t>
            </a:r>
          </a:p>
          <a:p>
            <a:pPr marL="457200" indent="-457200">
              <a:buFont typeface="+mj-lt"/>
              <a:buAutoNum type="arabicPeriod"/>
            </a:pPr>
            <a:endParaRPr lang="en-US" sz="2800" dirty="0"/>
          </a:p>
          <a:p>
            <a:pPr marL="457200" indent="-457200">
              <a:buFont typeface="+mj-lt"/>
              <a:buAutoNum type="arabicPeriod"/>
            </a:pPr>
            <a:r>
              <a:rPr lang="en-US" sz="2800" dirty="0"/>
              <a:t>Record answers on a flip chart or use a digital whiteboard.</a:t>
            </a:r>
          </a:p>
          <a:p>
            <a:pPr marL="457200" indent="-457200">
              <a:buFont typeface="+mj-lt"/>
              <a:buAutoNum type="arabicPeriod"/>
            </a:pPr>
            <a:endParaRPr lang="en-US" sz="2800" dirty="0"/>
          </a:p>
          <a:p>
            <a:pPr marL="457200" indent="-457200">
              <a:buFont typeface="+mj-lt"/>
              <a:buAutoNum type="arabicPeriod"/>
            </a:pPr>
            <a:r>
              <a:rPr lang="en-US" sz="2800" dirty="0"/>
              <a:t>Ask participants to reflect upon parents' </a:t>
            </a:r>
            <a:r>
              <a:rPr lang="en-US" sz="2800" b="1" u="sng" dirty="0"/>
              <a:t>feelings</a:t>
            </a:r>
            <a:r>
              <a:rPr lang="en-US" sz="2800" dirty="0"/>
              <a:t> about the 4-H program.</a:t>
            </a:r>
          </a:p>
          <a:p>
            <a:pPr marL="457200" indent="-457200">
              <a:buFont typeface="+mj-lt"/>
              <a:buAutoNum type="arabicPeriod"/>
            </a:pPr>
            <a:endParaRPr lang="en-US" sz="2800" dirty="0"/>
          </a:p>
          <a:p>
            <a:pPr marL="457200" indent="-457200">
              <a:buFont typeface="+mj-lt"/>
              <a:buAutoNum type="arabicPeriod"/>
            </a:pPr>
            <a:r>
              <a:rPr lang="en-US" sz="2800" dirty="0"/>
              <a:t>Record answers on a flip chart or use a digital whiteboard.</a:t>
            </a:r>
          </a:p>
          <a:p>
            <a:pPr marL="457200" indent="-457200">
              <a:buFont typeface="+mj-lt"/>
              <a:buAutoNum type="arabicPeriod"/>
            </a:pPr>
            <a:endParaRPr lang="en-US" sz="2800" dirty="0"/>
          </a:p>
          <a:p>
            <a:pPr marL="457200" indent="-457200">
              <a:buFont typeface="+mj-lt"/>
              <a:buAutoNum type="arabicPeriod"/>
            </a:pPr>
            <a:r>
              <a:rPr lang="en-US" sz="2800" dirty="0"/>
              <a:t>Discuss results from each domain: behaviors, thoughts, and feelings. </a:t>
            </a:r>
          </a:p>
          <a:p>
            <a:pPr marL="457200" indent="-457200">
              <a:buFont typeface="+mj-lt"/>
              <a:buAutoNum type="arabicPeriod"/>
            </a:pPr>
            <a:endParaRPr lang="en-US" sz="2800" dirty="0"/>
          </a:p>
          <a:p>
            <a:pPr marL="457200" indent="-457200">
              <a:buFont typeface="+mj-lt"/>
              <a:buAutoNum type="arabicPeriod"/>
            </a:pPr>
            <a:r>
              <a:rPr lang="en-US" sz="2800" dirty="0"/>
              <a:t>As a group, brainstorm recruitment strategies that consider each domain of involvement.</a:t>
            </a:r>
          </a:p>
          <a:p>
            <a:pPr marR="0" algn="l" rtl="0"/>
            <a:endParaRPr lang="en-US" sz="1800" b="1" dirty="0">
              <a:solidFill>
                <a:srgbClr val="00B050"/>
              </a:solidFill>
              <a:effectLst/>
              <a:latin typeface="Arial" panose="020B0604020202020204" pitchFamily="34" charset="0"/>
              <a:ea typeface="Times New Roman" panose="02020603050405020304" pitchFamily="18" charset="0"/>
            </a:endParaRPr>
          </a:p>
          <a:p>
            <a:pPr marR="0" algn="l" rtl="0"/>
            <a:endParaRPr lang="en-US" sz="1800" b="1" dirty="0">
              <a:solidFill>
                <a:srgbClr val="00B050"/>
              </a:solidFill>
              <a:effectLst/>
              <a:latin typeface="Arial" panose="020B0604020202020204" pitchFamily="34" charset="0"/>
              <a:ea typeface="Times New Roman" panose="02020603050405020304" pitchFamily="18" charset="0"/>
            </a:endParaRPr>
          </a:p>
          <a:p>
            <a:pPr marR="0" algn="l" rtl="0"/>
            <a:endParaRPr lang="en-US" sz="1800" b="1" dirty="0">
              <a:solidFill>
                <a:srgbClr val="00B050"/>
              </a:solidFill>
              <a:effectLst/>
              <a:latin typeface="Arial" panose="020B0604020202020204" pitchFamily="34" charset="0"/>
              <a:ea typeface="Times New Roman" panose="02020603050405020304" pitchFamily="18" charset="0"/>
            </a:endParaRPr>
          </a:p>
          <a:p>
            <a:pPr marR="0" algn="l" rtl="0"/>
            <a:r>
              <a:rPr lang="en-US" sz="1800" b="1" dirty="0">
                <a:solidFill>
                  <a:srgbClr val="00B050"/>
                </a:solidFill>
                <a:effectLst/>
                <a:latin typeface="Arial" panose="020B0604020202020204" pitchFamily="34" charset="0"/>
                <a:ea typeface="Times New Roman" panose="02020603050405020304" pitchFamily="18" charset="0"/>
              </a:rPr>
              <a:t>Author:</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Matthew Rodriguez, Ph.D., University of California</a:t>
            </a:r>
            <a:r>
              <a:rPr lang="en-US" dirty="0">
                <a:effectLst/>
              </a:rPr>
              <a:t> </a:t>
            </a:r>
            <a:endParaRPr lang="en-US" sz="1200" b="0" i="1"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25</a:t>
            </a:fld>
            <a:endParaRPr lang="en-US"/>
          </a:p>
        </p:txBody>
      </p:sp>
    </p:spTree>
    <p:extLst>
      <p:ext uri="{BB962C8B-B14F-4D97-AF65-F5344CB8AC3E}">
        <p14:creationId xmlns:p14="http://schemas.microsoft.com/office/powerpoint/2010/main" val="140320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The Importance of Delegation</a:t>
            </a:r>
            <a:r>
              <a:rPr lang="en-US" b="0" i="0" dirty="0">
                <a:solidFill>
                  <a:srgbClr val="374151"/>
                </a:solidFill>
                <a:effectLst/>
                <a:latin typeface="Söhne"/>
              </a:rPr>
              <a:t>: Delegation is a critical leadership skill, both in professional and volunteer roles. It involves sharing tasks with others and can be challenging due to the need to relinquish control and allow others to work in their own style.</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Benefits of Delegation</a:t>
            </a:r>
            <a:r>
              <a:rPr lang="en-US" b="0" i="0" dirty="0">
                <a:solidFill>
                  <a:srgbClr val="374151"/>
                </a:solidFill>
                <a:effectLst/>
                <a:latin typeface="Söhne"/>
              </a:rPr>
              <a:t>: Learning and practicing delegation can have numerous benefits for leaders and their teams, including:</a:t>
            </a:r>
          </a:p>
          <a:p>
            <a:pPr marL="742950" lvl="1" indent="-285750" algn="l">
              <a:buFont typeface="+mj-lt"/>
              <a:buAutoNum type="arabicPeriod"/>
            </a:pPr>
            <a:r>
              <a:rPr lang="en-US" b="0" i="0" dirty="0">
                <a:solidFill>
                  <a:srgbClr val="374151"/>
                </a:solidFill>
                <a:effectLst/>
                <a:latin typeface="Söhne"/>
              </a:rPr>
              <a:t>Increasing knowledge, skills, and abilities.</a:t>
            </a:r>
          </a:p>
          <a:p>
            <a:pPr marL="742950" lvl="1" indent="-285750" algn="l">
              <a:buFont typeface="+mj-lt"/>
              <a:buAutoNum type="arabicPeriod"/>
            </a:pPr>
            <a:r>
              <a:rPr lang="en-US" b="0" i="0" dirty="0">
                <a:solidFill>
                  <a:srgbClr val="374151"/>
                </a:solidFill>
                <a:effectLst/>
                <a:latin typeface="Söhne"/>
              </a:rPr>
              <a:t>Improving productivity.</a:t>
            </a:r>
          </a:p>
          <a:p>
            <a:pPr marL="742950" lvl="1" indent="-285750" algn="l">
              <a:buFont typeface="+mj-lt"/>
              <a:buAutoNum type="arabicPeriod"/>
            </a:pPr>
            <a:r>
              <a:rPr lang="en-US" b="0" i="0" dirty="0">
                <a:solidFill>
                  <a:srgbClr val="374151"/>
                </a:solidFill>
                <a:effectLst/>
                <a:latin typeface="Söhne"/>
              </a:rPr>
              <a:t>Enhancing adaptability.</a:t>
            </a:r>
          </a:p>
          <a:p>
            <a:pPr marL="742950" lvl="1" indent="-285750" algn="l">
              <a:buFont typeface="+mj-lt"/>
              <a:buAutoNum type="arabicPeriod"/>
            </a:pPr>
            <a:r>
              <a:rPr lang="en-US" b="0" i="0" dirty="0">
                <a:solidFill>
                  <a:srgbClr val="374151"/>
                </a:solidFill>
                <a:effectLst/>
                <a:latin typeface="Söhne"/>
              </a:rPr>
              <a:t>Improving time management.</a:t>
            </a:r>
          </a:p>
          <a:p>
            <a:pPr marL="742950" lvl="1" indent="-285750" algn="l">
              <a:buFont typeface="+mj-lt"/>
              <a:buAutoNum type="arabicPeriod"/>
            </a:pPr>
            <a:r>
              <a:rPr lang="en-US" b="0" i="0" dirty="0">
                <a:solidFill>
                  <a:srgbClr val="374151"/>
                </a:solidFill>
                <a:effectLst/>
                <a:latin typeface="Söhne"/>
              </a:rPr>
              <a:t>Decreasing individual workload.</a:t>
            </a:r>
          </a:p>
          <a:p>
            <a:pPr marL="742950" lvl="1" indent="-285750" algn="l">
              <a:buFont typeface="+mj-lt"/>
              <a:buAutoNum type="arabicPeriod"/>
            </a:pPr>
            <a:r>
              <a:rPr lang="en-US" b="0" i="0" dirty="0">
                <a:solidFill>
                  <a:srgbClr val="374151"/>
                </a:solidFill>
                <a:effectLst/>
                <a:latin typeface="Söhne"/>
              </a:rPr>
              <a:t>Building comradery and team spirit.</a:t>
            </a:r>
          </a:p>
          <a:p>
            <a:pPr marL="742950" lvl="1" indent="-285750" algn="l">
              <a:buFont typeface="+mj-lt"/>
              <a:buAutoNum type="arabicPeriod"/>
            </a:pPr>
            <a:r>
              <a:rPr lang="en-US" b="0" i="0" dirty="0">
                <a:solidFill>
                  <a:srgbClr val="374151"/>
                </a:solidFill>
                <a:effectLst/>
                <a:latin typeface="Söhne"/>
              </a:rPr>
              <a:t>Improving retention.</a:t>
            </a:r>
          </a:p>
          <a:p>
            <a:pPr marL="742950" lvl="1" indent="-285750" algn="l">
              <a:buFont typeface="+mj-lt"/>
              <a:buAutoNum type="arabicPeriod"/>
            </a:pPr>
            <a:r>
              <a:rPr lang="en-US" b="0" i="0" dirty="0">
                <a:solidFill>
                  <a:srgbClr val="374151"/>
                </a:solidFill>
                <a:effectLst/>
                <a:latin typeface="Söhne"/>
              </a:rPr>
              <a:t>Contributing to succession planning.</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28</a:t>
            </a:fld>
            <a:endParaRPr lang="en-US"/>
          </a:p>
        </p:txBody>
      </p:sp>
    </p:spTree>
    <p:extLst>
      <p:ext uri="{BB962C8B-B14F-4D97-AF65-F5344CB8AC3E}">
        <p14:creationId xmlns:p14="http://schemas.microsoft.com/office/powerpoint/2010/main" val="425544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Steps for Effective Delegation</a:t>
            </a:r>
            <a:r>
              <a:rPr lang="en-US" b="0" i="0" dirty="0">
                <a:solidFill>
                  <a:srgbClr val="374151"/>
                </a:solidFill>
                <a:effectLst/>
                <a:latin typeface="Söhne"/>
              </a:rPr>
              <a:t>: Leaders can follow a structured approach to delegation, including:</a:t>
            </a:r>
          </a:p>
          <a:p>
            <a:pPr algn="l"/>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Matching tasks with individuals' skills and experiences.</a:t>
            </a:r>
          </a:p>
          <a:p>
            <a:pPr algn="l">
              <a:buFont typeface="Arial" panose="020B0604020202020204" pitchFamily="34" charset="0"/>
              <a:buChar char="•"/>
            </a:pPr>
            <a:r>
              <a:rPr lang="en-US" b="0" i="0" dirty="0">
                <a:solidFill>
                  <a:srgbClr val="374151"/>
                </a:solidFill>
                <a:effectLst/>
                <a:latin typeface="Söhne"/>
              </a:rPr>
              <a:t>Providing clear expectations and information.</a:t>
            </a:r>
          </a:p>
          <a:p>
            <a:pPr algn="l">
              <a:buFont typeface="Arial" panose="020B0604020202020204" pitchFamily="34" charset="0"/>
              <a:buChar char="•"/>
            </a:pPr>
            <a:r>
              <a:rPr lang="en-US" b="0" i="0" dirty="0">
                <a:solidFill>
                  <a:srgbClr val="374151"/>
                </a:solidFill>
                <a:effectLst/>
                <a:latin typeface="Söhne"/>
              </a:rPr>
              <a:t>Setting realistic and achievable deadlines, with input from the assigned individual.</a:t>
            </a:r>
          </a:p>
          <a:p>
            <a:pPr algn="l">
              <a:buFont typeface="Arial" panose="020B0604020202020204" pitchFamily="34" charset="0"/>
              <a:buChar char="•"/>
            </a:pPr>
            <a:r>
              <a:rPr lang="en-US" b="0" i="0" dirty="0">
                <a:solidFill>
                  <a:srgbClr val="374151"/>
                </a:solidFill>
                <a:effectLst/>
                <a:latin typeface="Söhne"/>
              </a:rPr>
              <a:t>Scheduling check-ins until the task is completed, allowing for flexibility and agency from the person assuming the task.</a:t>
            </a:r>
          </a:p>
          <a:p>
            <a:pPr algn="l">
              <a:buFont typeface="Arial" panose="020B0604020202020204" pitchFamily="34" charset="0"/>
              <a:buChar char="•"/>
            </a:pPr>
            <a:r>
              <a:rPr lang="en-US" b="0" i="0" dirty="0">
                <a:solidFill>
                  <a:srgbClr val="374151"/>
                </a:solidFill>
                <a:effectLst/>
                <a:latin typeface="Söhne"/>
              </a:rPr>
              <a:t>Allowing autonomy and avoiding micromanagement while providing support.</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29</a:t>
            </a:fld>
            <a:endParaRPr lang="en-US"/>
          </a:p>
        </p:txBody>
      </p:sp>
    </p:spTree>
    <p:extLst>
      <p:ext uri="{BB962C8B-B14F-4D97-AF65-F5344CB8AC3E}">
        <p14:creationId xmlns:p14="http://schemas.microsoft.com/office/powerpoint/2010/main" val="325220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Cultivating Collaborative Teams</a:t>
            </a:r>
            <a:r>
              <a:rPr lang="en-US" b="0" i="0" dirty="0">
                <a:solidFill>
                  <a:srgbClr val="374151"/>
                </a:solidFill>
                <a:effectLst/>
                <a:latin typeface="Söhne"/>
              </a:rPr>
              <a:t>: Effective delegation can lead to the development of collaborative and supportive teams. Sharing the workload not only benefits individuals but also enhances the collective understanding of what it takes to achieve team goals.</a:t>
            </a: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r>
              <a:rPr lang="en-US" b="0" i="0" dirty="0">
                <a:solidFill>
                  <a:srgbClr val="374151"/>
                </a:solidFill>
                <a:effectLst/>
                <a:latin typeface="Söhne"/>
              </a:rPr>
              <a:t>These key points emphasize the significance of delegation as a leadership skill and provide practical guidance for leaders in both volunteer and professional settings. Mastering delegation can lead to improved team dynamics, increased productivity, and better outcomes for organizations and projects.</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30</a:t>
            </a:fld>
            <a:endParaRPr lang="en-US"/>
          </a:p>
        </p:txBody>
      </p:sp>
    </p:spTree>
    <p:extLst>
      <p:ext uri="{BB962C8B-B14F-4D97-AF65-F5344CB8AC3E}">
        <p14:creationId xmlns:p14="http://schemas.microsoft.com/office/powerpoint/2010/main" val="413595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050" b="1"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339966"/>
                </a:solidFill>
                <a:effectLst/>
                <a:latin typeface="Times New Roman" panose="02020603050405020304" pitchFamily="18" charset="0"/>
                <a:ea typeface="Times New Roman" panose="02020603050405020304" pitchFamily="18" charset="0"/>
              </a:rPr>
              <a:t>Tasks to Delegate</a:t>
            </a:r>
            <a:endParaRPr lang="en-US" sz="1800" b="1" dirty="0">
              <a:effectLst/>
              <a:latin typeface="Times New Roman" panose="02020603050405020304" pitchFamily="18" charset="0"/>
              <a:ea typeface="Times New Roman" panose="02020603050405020304" pitchFamily="18" charset="0"/>
            </a:endParaRPr>
          </a:p>
          <a:p>
            <a:pPr marR="0" algn="l" rtl="0"/>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Use sticky notes to list activities that occupy your time as a volunteer.  Only one activity per sticky note, please!</a:t>
            </a: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Select 1-3 of your sticky notes that you can do better than anyone else.  Set these aside with a sticky note that says, “For Me!”.</a:t>
            </a: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Select 3 of your sticky notes that are most impactful to the 4-H Program.  Set these aside with a sticky note that says, “Most impactful”.  If some overlap with step 2, place it between the two groups.</a:t>
            </a:r>
          </a:p>
          <a:p>
            <a:pPr marL="342900" marR="0" lvl="0" indent="-342900">
              <a:lnSpc>
                <a:spcPct val="107000"/>
              </a:lnSpc>
              <a:spcBef>
                <a:spcPts val="0"/>
              </a:spcBef>
              <a:spcAft>
                <a:spcPts val="80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Select any sticky notes that you dislike doing or take up too much of your time.  Set these aside with a sticky note that says, “For Someone Else”.  </a:t>
            </a:r>
          </a:p>
          <a:p>
            <a:pPr marL="66675" marR="0">
              <a:spcBef>
                <a:spcPts val="0"/>
              </a:spcBef>
              <a:spcAft>
                <a:spcPts val="0"/>
              </a:spcAft>
              <a:tabLst>
                <a:tab pos="523875" algn="l"/>
              </a:tabLst>
            </a:pPr>
            <a:r>
              <a:rPr lang="en-US" sz="1800" dirty="0">
                <a:effectLst/>
                <a:latin typeface="Arial" panose="020B0604020202020204" pitchFamily="34" charset="0"/>
                <a:ea typeface="Arial" panose="020B0604020202020204" pitchFamily="34" charset="0"/>
              </a:rPr>
              <a:t> </a:t>
            </a:r>
          </a:p>
          <a:p>
            <a:pPr marL="342900" marR="247015" lvl="0" indent="-342900">
              <a:lnSpc>
                <a:spcPct val="98000"/>
              </a:lnSpc>
              <a:spcBef>
                <a:spcPts val="0"/>
              </a:spcBef>
              <a:spcAft>
                <a:spcPts val="0"/>
              </a:spcAft>
              <a:buClr>
                <a:srgbClr val="339966"/>
              </a:buClr>
              <a:buSzPts val="1200"/>
              <a:buFont typeface="Arial" panose="020B0604020202020204" pitchFamily="34" charset="0"/>
              <a:buAutoNum type="arabicPeriod"/>
            </a:pPr>
            <a:r>
              <a:rPr lang="en-US" sz="1800" b="1" spc="-5" dirty="0">
                <a:solidFill>
                  <a:srgbClr val="339966"/>
                </a:solidFill>
                <a:effectLst/>
                <a:latin typeface="Arial" panose="020B0604020202020204" pitchFamily="34" charset="0"/>
                <a:ea typeface="Arial" panose="020B0604020202020204" pitchFamily="34" charset="0"/>
              </a:rPr>
              <a:t>Adapted from: </a:t>
            </a:r>
            <a:r>
              <a:rPr lang="en-US" sz="1800" spc="-5" dirty="0">
                <a:effectLst/>
                <a:latin typeface="Arial" panose="020B0604020202020204" pitchFamily="34" charset="0"/>
                <a:ea typeface="Arial" panose="020B0604020202020204" pitchFamily="34" charset="0"/>
              </a:rPr>
              <a:t>Jack Canfield and Janet Switzer, </a:t>
            </a:r>
            <a:r>
              <a:rPr lang="en-US" sz="1800" i="1" spc="-5" dirty="0">
                <a:effectLst/>
                <a:latin typeface="Arial" panose="020B0604020202020204" pitchFamily="34" charset="0"/>
                <a:ea typeface="Arial" panose="020B0604020202020204" pitchFamily="34" charset="0"/>
              </a:rPr>
              <a:t>The Success Principles.</a:t>
            </a:r>
            <a:endParaRPr lang="en-US" sz="1800" spc="-5"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33</a:t>
            </a:fld>
            <a:endParaRPr lang="en-US"/>
          </a:p>
        </p:txBody>
      </p:sp>
    </p:spTree>
    <p:extLst>
      <p:ext uri="{BB962C8B-B14F-4D97-AF65-F5344CB8AC3E}">
        <p14:creationId xmlns:p14="http://schemas.microsoft.com/office/powerpoint/2010/main" val="209327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p>
          <a:p>
            <a:pPr marR="0" algn="l" rtl="0"/>
            <a:endParaRPr lang="en-US" sz="1200" b="1" i="0" u="none" strike="noStrike" baseline="0" dirty="0">
              <a:solidFill>
                <a:srgbClr val="339966"/>
              </a:solidFill>
              <a:latin typeface="Arial" panose="020B0604020202020204" pitchFamily="34" charset="0"/>
            </a:endParaRPr>
          </a:p>
          <a:p>
            <a:pPr marL="66675" marR="0">
              <a:spcBef>
                <a:spcPts val="1395"/>
              </a:spcBef>
              <a:spcAft>
                <a:spcPts val="0"/>
              </a:spcAft>
            </a:pPr>
            <a:r>
              <a:rPr lang="en-US" sz="1200" b="1" dirty="0">
                <a:solidFill>
                  <a:srgbClr val="339966"/>
                </a:solidFill>
                <a:effectLst/>
                <a:latin typeface="Arial" panose="020B0604020202020204" pitchFamily="34" charset="0"/>
                <a:ea typeface="Arial" panose="020B0604020202020204" pitchFamily="34" charset="0"/>
              </a:rPr>
              <a:t>Learning How to Ask for Help</a:t>
            </a:r>
            <a:endParaRPr lang="en-US" sz="1200" b="1" dirty="0">
              <a:effectLst/>
              <a:latin typeface="Arial" panose="020B0604020202020204" pitchFamily="34" charset="0"/>
              <a:ea typeface="Arial" panose="020B0604020202020204" pitchFamily="34" charset="0"/>
            </a:endParaRPr>
          </a:p>
          <a:p>
            <a:pPr marL="0" marR="0">
              <a:spcBef>
                <a:spcPts val="10"/>
              </a:spcBef>
              <a:spcAft>
                <a:spcPts val="0"/>
              </a:spcAft>
            </a:pPr>
            <a:r>
              <a:rPr lang="en-US" sz="1200" b="1" dirty="0">
                <a:effectLst/>
                <a:latin typeface="Arial" panose="020B0604020202020204" pitchFamily="34" charset="0"/>
                <a:ea typeface="Arial" panose="020B0604020202020204" pitchFamily="34" charset="0"/>
              </a:rPr>
              <a:t> </a:t>
            </a:r>
            <a:endParaRPr lang="en-US" sz="1200" dirty="0">
              <a:effectLst/>
              <a:latin typeface="Arial" panose="020B0604020202020204" pitchFamily="34" charset="0"/>
              <a:ea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
                <a:srgbClr val="339966"/>
              </a:buClr>
              <a:buSzPts val="1200"/>
              <a:buFont typeface="Arial" panose="020B0604020202020204" pitchFamily="34" charset="0"/>
              <a:buAutoNum type="arabicPeriod"/>
              <a:tabLst/>
              <a:defRPr/>
            </a:pPr>
            <a:r>
              <a:rPr lang="en-US" sz="1100" spc="-5" dirty="0">
                <a:effectLst/>
                <a:latin typeface="Arial" panose="020B0604020202020204" pitchFamily="34" charset="0"/>
                <a:ea typeface="Arial" panose="020B0604020202020204" pitchFamily="34" charset="0"/>
              </a:rPr>
              <a:t>Working individually, ask participants to create a list of needs (actions others could do that might make your role easier) or use the “For Someone Else” tasks from the Tasks to Delegate Exercise.</a:t>
            </a: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100" spc="-5" dirty="0">
                <a:effectLst/>
                <a:latin typeface="Arial" panose="020B0604020202020204" pitchFamily="34" charset="0"/>
                <a:ea typeface="Arial" panose="020B0604020202020204" pitchFamily="34" charset="0"/>
              </a:rPr>
              <a:t>Divide participants into groups of 3-4 people. </a:t>
            </a:r>
          </a:p>
          <a:p>
            <a:pPr marL="342900" marR="0" lvl="0" indent="-342900">
              <a:lnSpc>
                <a:spcPct val="107000"/>
              </a:lnSpc>
              <a:spcBef>
                <a:spcPts val="0"/>
              </a:spcBef>
              <a:spcAft>
                <a:spcPts val="800"/>
              </a:spcAft>
              <a:buClr>
                <a:srgbClr val="339966"/>
              </a:buClr>
              <a:buSzPts val="1200"/>
              <a:buFont typeface="Arial" panose="020B0604020202020204" pitchFamily="34" charset="0"/>
              <a:buAutoNum type="arabicPeriod"/>
            </a:pPr>
            <a:r>
              <a:rPr lang="en-US" sz="1100" spc="-5" dirty="0">
                <a:effectLst/>
                <a:latin typeface="Arial" panose="020B0604020202020204" pitchFamily="34" charset="0"/>
                <a:ea typeface="Arial" panose="020B0604020202020204" pitchFamily="34" charset="0"/>
              </a:rPr>
              <a:t>Use your needs to formulate clear and specific requests for help using the form below:</a:t>
            </a:r>
          </a:p>
          <a:p>
            <a:pPr marL="342900" marR="0" lvl="0" indent="-342900">
              <a:spcBef>
                <a:spcPts val="0"/>
              </a:spcBef>
              <a:spcAft>
                <a:spcPts val="0"/>
              </a:spcAft>
              <a:buClr>
                <a:srgbClr val="339966"/>
              </a:buClr>
              <a:buSzPts val="1200"/>
              <a:buFont typeface="Arial" panose="020B0604020202020204" pitchFamily="34" charset="0"/>
              <a:buAutoNum type="arabicPeriod"/>
            </a:pPr>
            <a:r>
              <a:rPr lang="en-US" sz="1100" b="1" i="1" spc="-5" dirty="0">
                <a:effectLst/>
                <a:latin typeface="Arial" panose="020B0604020202020204" pitchFamily="34" charset="0"/>
                <a:ea typeface="Arial" panose="020B0604020202020204" pitchFamily="34" charset="0"/>
              </a:rPr>
              <a:t>“What I need from you is…”</a:t>
            </a:r>
            <a:endParaRPr lang="en-US" sz="1100" spc="-5" dirty="0">
              <a:effectLst/>
              <a:latin typeface="Arial" panose="020B0604020202020204" pitchFamily="34" charset="0"/>
              <a:ea typeface="Arial" panose="020B0604020202020204" pitchFamily="34" charset="0"/>
            </a:endParaRPr>
          </a:p>
          <a:p>
            <a:pPr marL="342900" marR="0" lvl="0" indent="-342900">
              <a:lnSpc>
                <a:spcPct val="107000"/>
              </a:lnSpc>
              <a:spcBef>
                <a:spcPts val="0"/>
              </a:spcBef>
              <a:spcAft>
                <a:spcPts val="800"/>
              </a:spcAft>
              <a:buClr>
                <a:srgbClr val="339966"/>
              </a:buClr>
              <a:buSzPts val="1200"/>
              <a:buFont typeface="Arial" panose="020B0604020202020204" pitchFamily="34" charset="0"/>
              <a:buAutoNum type="arabicPeriod"/>
            </a:pPr>
            <a:r>
              <a:rPr lang="en-US" sz="1100" spc="-5" dirty="0">
                <a:effectLst/>
                <a:latin typeface="Arial" panose="020B0604020202020204" pitchFamily="34" charset="0"/>
                <a:ea typeface="Arial" panose="020B0604020202020204" pitchFamily="34" charset="0"/>
              </a:rPr>
              <a:t>Practice delivering your requests to the group or individual.  They will only be able to respond with one of the four answers below:</a:t>
            </a:r>
          </a:p>
          <a:p>
            <a:pPr marL="742950" marR="0" lvl="1" indent="-285750">
              <a:spcBef>
                <a:spcPts val="0"/>
              </a:spcBef>
              <a:spcAft>
                <a:spcPts val="0"/>
              </a:spcAft>
              <a:buFont typeface="+mj-lt"/>
              <a:buAutoNum type="alphaLcPeriod"/>
            </a:pPr>
            <a:r>
              <a:rPr lang="en-US" sz="1100" b="1" i="1" dirty="0">
                <a:effectLst/>
                <a:latin typeface="Arial" panose="020B0604020202020204" pitchFamily="34" charset="0"/>
                <a:ea typeface="Arial" panose="020B0604020202020204" pitchFamily="34" charset="0"/>
              </a:rPr>
              <a:t>“Yes”, “No”, “I will try” or “Whatever*. </a:t>
            </a:r>
            <a:endParaRPr lang="en-US" sz="1100" dirty="0">
              <a:effectLst/>
              <a:latin typeface="Arial" panose="020B0604020202020204" pitchFamily="34" charset="0"/>
              <a:ea typeface="Arial" panose="020B0604020202020204" pitchFamily="34" charset="0"/>
            </a:endParaRPr>
          </a:p>
          <a:p>
            <a:pPr marL="742950" marR="0" lvl="1" indent="-285750">
              <a:spcBef>
                <a:spcPts val="0"/>
              </a:spcBef>
              <a:spcAft>
                <a:spcPts val="0"/>
              </a:spcAft>
              <a:buFont typeface="+mj-lt"/>
              <a:buAutoNum type="alphaLcPeriod"/>
            </a:pPr>
            <a:r>
              <a:rPr lang="en-US" sz="1100" i="1" dirty="0">
                <a:effectLst/>
                <a:latin typeface="Arial" panose="020B0604020202020204" pitchFamily="34" charset="0"/>
                <a:ea typeface="Arial" panose="020B0604020202020204" pitchFamily="34" charset="0"/>
              </a:rPr>
              <a:t>*“Whatever” should be used when the request is too vague to provide a specific answer.</a:t>
            </a:r>
            <a:endParaRPr lang="en-US" sz="1100" dirty="0">
              <a:effectLst/>
              <a:latin typeface="Arial" panose="020B0604020202020204" pitchFamily="34" charset="0"/>
              <a:ea typeface="Arial" panose="020B0604020202020204" pitchFamily="34" charset="0"/>
            </a:endParaRPr>
          </a:p>
          <a:p>
            <a:pPr marL="342900" marR="0" lvl="0" indent="-342900">
              <a:lnSpc>
                <a:spcPct val="107000"/>
              </a:lnSpc>
              <a:spcBef>
                <a:spcPts val="0"/>
              </a:spcBef>
              <a:spcAft>
                <a:spcPts val="800"/>
              </a:spcAft>
              <a:buClr>
                <a:srgbClr val="339966"/>
              </a:buClr>
              <a:buSzPts val="1200"/>
              <a:buFont typeface="Arial" panose="020B0604020202020204" pitchFamily="34" charset="0"/>
              <a:buAutoNum type="arabicPeriod"/>
            </a:pPr>
            <a:r>
              <a:rPr lang="en-US" sz="1100" spc="-5" dirty="0">
                <a:effectLst/>
                <a:latin typeface="Arial" panose="020B0604020202020204" pitchFamily="34" charset="0"/>
                <a:ea typeface="Arial" panose="020B0604020202020204" pitchFamily="34" charset="0"/>
              </a:rPr>
              <a:t>As a whole group, discuss other strategies that work to ask for help. </a:t>
            </a:r>
          </a:p>
          <a:p>
            <a:pPr marL="66675" marR="0">
              <a:spcBef>
                <a:spcPts val="0"/>
              </a:spcBef>
              <a:spcAft>
                <a:spcPts val="0"/>
              </a:spcAft>
              <a:tabLst>
                <a:tab pos="523875" algn="l"/>
              </a:tabLst>
            </a:pPr>
            <a:r>
              <a:rPr lang="en-US" sz="1200" dirty="0">
                <a:effectLst/>
                <a:latin typeface="Arial" panose="020B0604020202020204" pitchFamily="34" charset="0"/>
                <a:ea typeface="Arial" panose="020B0604020202020204" pitchFamily="34" charset="0"/>
              </a:rPr>
              <a:t> </a:t>
            </a:r>
          </a:p>
          <a:p>
            <a:pPr marL="342900" marR="247015" lvl="0" indent="-342900">
              <a:lnSpc>
                <a:spcPct val="98000"/>
              </a:lnSpc>
              <a:spcBef>
                <a:spcPts val="0"/>
              </a:spcBef>
              <a:spcAft>
                <a:spcPts val="0"/>
              </a:spcAft>
              <a:buClr>
                <a:srgbClr val="339966"/>
              </a:buClr>
              <a:buSzPts val="1200"/>
              <a:buFont typeface="Arial" panose="020B0604020202020204" pitchFamily="34" charset="0"/>
              <a:buAutoNum type="arabicPeriod"/>
            </a:pPr>
            <a:r>
              <a:rPr lang="en-US" sz="1100" b="1" spc="-5" dirty="0">
                <a:solidFill>
                  <a:srgbClr val="339966"/>
                </a:solidFill>
                <a:effectLst/>
                <a:latin typeface="Arial" panose="020B0604020202020204" pitchFamily="34" charset="0"/>
                <a:ea typeface="Arial" panose="020B0604020202020204" pitchFamily="34" charset="0"/>
              </a:rPr>
              <a:t>Adapted from: </a:t>
            </a:r>
            <a:r>
              <a:rPr lang="en-US" sz="1100" spc="-5" dirty="0">
                <a:solidFill>
                  <a:srgbClr val="000000"/>
                </a:solidFill>
                <a:effectLst/>
                <a:latin typeface="Arial" panose="020B0604020202020204" pitchFamily="34" charset="0"/>
                <a:ea typeface="Arial" panose="020B0604020202020204" pitchFamily="34" charset="0"/>
              </a:rPr>
              <a:t>Session Lab: What I Need From You (WINFY)</a:t>
            </a:r>
            <a:endParaRPr lang="en-US" sz="1100" spc="-5" dirty="0">
              <a:effectLst/>
              <a:latin typeface="Arial" panose="020B0604020202020204" pitchFamily="34" charset="0"/>
              <a:ea typeface="Arial" panose="020B0604020202020204" pitchFamily="34" charset="0"/>
            </a:endParaRPr>
          </a:p>
          <a:p>
            <a:pPr marL="0" marR="0">
              <a:spcBef>
                <a:spcPts val="0"/>
              </a:spcBef>
              <a:spcAft>
                <a:spcPts val="0"/>
              </a:spcAft>
            </a:pPr>
            <a:r>
              <a:rPr lang="en-US" sz="75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algn="l" rtl="0"/>
            <a:br>
              <a:rPr lang="en-US" sz="1050" b="1" i="0" u="none" strike="noStrike" baseline="0" dirty="0">
                <a:solidFill>
                  <a:srgbClr val="000000"/>
                </a:solidFill>
                <a:latin typeface="Arial" panose="020B0604020202020204" pitchFamily="34" charset="0"/>
              </a:rPr>
            </a:br>
            <a:endParaRPr lang="en-US" sz="1050" b="1" i="0" u="none" strike="noStrike" baseline="0" dirty="0">
              <a:solidFill>
                <a:srgbClr val="000000"/>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34</a:t>
            </a:fld>
            <a:endParaRPr lang="en-US"/>
          </a:p>
        </p:txBody>
      </p:sp>
    </p:spTree>
    <p:extLst>
      <p:ext uri="{BB962C8B-B14F-4D97-AF65-F5344CB8AC3E}">
        <p14:creationId xmlns:p14="http://schemas.microsoft.com/office/powerpoint/2010/main" val="144937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339966"/>
                </a:solidFill>
                <a:effectLst/>
                <a:latin typeface="Arial" panose="020B0604020202020204" pitchFamily="34" charset="0"/>
                <a:ea typeface="Times New Roman" panose="02020603050405020304" pitchFamily="18" charset="0"/>
              </a:rPr>
              <a:t>Delegation Skills Practice</a:t>
            </a:r>
            <a:endParaRPr lang="en-US" sz="1800" b="1" dirty="0">
              <a:effectLst/>
              <a:latin typeface="Times New Roman" panose="02020603050405020304" pitchFamily="18" charset="0"/>
              <a:ea typeface="Times New Roman" panose="02020603050405020304" pitchFamily="18" charset="0"/>
            </a:endParaRPr>
          </a:p>
          <a:p>
            <a:pPr marR="0" algn="l" rtl="0"/>
            <a:endParaRPr lang="en-US" sz="1200" b="1" i="0" u="none" strike="noStrike" baseline="0" dirty="0">
              <a:solidFill>
                <a:srgbClr val="339966"/>
              </a:solidFill>
              <a:latin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Identify the most unpleasant task of your volunteer role or use the most unpleasant “For Someone Else” task from the Tasks to Delegate Exercise.  Write down specifics of this job to use in the next step.</a:t>
            </a:r>
            <a:endParaRPr lang="en-US" sz="1800" spc="-5" dirty="0">
              <a:effectLst/>
              <a:latin typeface="Times New Roman" panose="02020603050405020304" pitchFamily="18" charset="0"/>
              <a:ea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Pair up and identify who will be the first delegator and who will be the first helper.</a:t>
            </a:r>
            <a:endParaRPr lang="en-US" sz="1800" spc="-5" dirty="0">
              <a:effectLst/>
              <a:latin typeface="Times New Roman" panose="02020603050405020304" pitchFamily="18" charset="0"/>
              <a:ea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Delegator to describe/assign this task to the helper.  Be sure to include how task completion will be checked, how success will be measured and how encouragement will be provided.  </a:t>
            </a:r>
            <a:endParaRPr lang="en-US" sz="1800" spc="-5" dirty="0">
              <a:effectLst/>
              <a:latin typeface="Times New Roman" panose="02020603050405020304" pitchFamily="18" charset="0"/>
              <a:ea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Assistant to describe how they would complete the task, what they would need and how they would want to be appreciated for the work they do.</a:t>
            </a:r>
            <a:endParaRPr lang="en-US" sz="1800" spc="-5" dirty="0">
              <a:effectLst/>
              <a:latin typeface="Times New Roman" panose="02020603050405020304" pitchFamily="18" charset="0"/>
              <a:ea typeface="Arial" panose="020B0604020202020204" pitchFamily="34" charset="0"/>
            </a:endParaRP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r>
              <a:rPr lang="en-US" sz="1800" spc="-5" dirty="0">
                <a:effectLst/>
                <a:latin typeface="Arial" panose="020B0604020202020204" pitchFamily="34" charset="0"/>
                <a:ea typeface="Arial" panose="020B0604020202020204" pitchFamily="34" charset="0"/>
              </a:rPr>
              <a:t>Switch roles and repeat steps 3-4.</a:t>
            </a:r>
          </a:p>
          <a:p>
            <a:pPr marL="342900" marR="0" lvl="0" indent="-342900" algn="l" defTabSz="914400" rtl="0" eaLnBrk="1" fontAlgn="auto" latinLnBrk="0" hangingPunct="1">
              <a:lnSpc>
                <a:spcPct val="107000"/>
              </a:lnSpc>
              <a:spcBef>
                <a:spcPts val="0"/>
              </a:spcBef>
              <a:spcAft>
                <a:spcPts val="0"/>
              </a:spcAft>
              <a:buClr>
                <a:srgbClr val="339966"/>
              </a:buClr>
              <a:buSzPts val="1200"/>
              <a:buFont typeface="Arial" panose="020B0604020202020204" pitchFamily="34" charset="0"/>
              <a:buAutoNum type="arabicPeriod"/>
              <a:tabLst/>
              <a:defRPr/>
            </a:pPr>
            <a:r>
              <a:rPr lang="en-US" sz="3600" dirty="0"/>
              <a:t>Discuss what you noticed during this activity. </a:t>
            </a:r>
          </a:p>
          <a:p>
            <a:pPr marL="342900" marR="0" lvl="0" indent="-342900">
              <a:lnSpc>
                <a:spcPct val="107000"/>
              </a:lnSpc>
              <a:spcBef>
                <a:spcPts val="0"/>
              </a:spcBef>
              <a:spcAft>
                <a:spcPts val="0"/>
              </a:spcAft>
              <a:buClr>
                <a:srgbClr val="339966"/>
              </a:buClr>
              <a:buSzPts val="1200"/>
              <a:buFont typeface="Arial" panose="020B0604020202020204" pitchFamily="34" charset="0"/>
              <a:buAutoNum type="arabicPeriod"/>
            </a:pPr>
            <a:endParaRPr lang="en-US" sz="1800" spc="-5" dirty="0">
              <a:effectLst/>
              <a:latin typeface="Times New Roman" panose="02020603050405020304" pitchFamily="18" charset="0"/>
              <a:ea typeface="Arial" panose="020B0604020202020204" pitchFamily="34" charset="0"/>
            </a:endParaRPr>
          </a:p>
          <a:p>
            <a:pPr marL="0" marR="0">
              <a:lnSpc>
                <a:spcPct val="107000"/>
              </a:lnSpc>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523875"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247015" lvl="0" indent="-342900">
              <a:lnSpc>
                <a:spcPct val="98000"/>
              </a:lnSpc>
              <a:spcBef>
                <a:spcPts val="0"/>
              </a:spcBef>
              <a:spcAft>
                <a:spcPts val="0"/>
              </a:spcAft>
              <a:buClr>
                <a:srgbClr val="339966"/>
              </a:buClr>
              <a:buSzPts val="1200"/>
              <a:buFont typeface="Arial" panose="020B0604020202020204" pitchFamily="34" charset="0"/>
              <a:buAutoNum type="arabicPeriod"/>
            </a:pPr>
            <a:r>
              <a:rPr lang="en-US" sz="1800" b="1" spc="-5" dirty="0">
                <a:solidFill>
                  <a:srgbClr val="339966"/>
                </a:solidFill>
                <a:effectLst/>
                <a:latin typeface="Arial" panose="020B0604020202020204" pitchFamily="34" charset="0"/>
                <a:ea typeface="Arial" panose="020B0604020202020204" pitchFamily="34" charset="0"/>
              </a:rPr>
              <a:t>Adapted from: </a:t>
            </a:r>
            <a:r>
              <a:rPr lang="en-US" sz="1800" spc="-5" dirty="0" err="1">
                <a:solidFill>
                  <a:srgbClr val="000000"/>
                </a:solidFill>
                <a:effectLst/>
                <a:latin typeface="Arial" panose="020B0604020202020204" pitchFamily="34" charset="0"/>
                <a:ea typeface="Arial" panose="020B0604020202020204" pitchFamily="34" charset="0"/>
              </a:rPr>
              <a:t>Everhour</a:t>
            </a:r>
            <a:r>
              <a:rPr lang="en-US" sz="1800" spc="-5" dirty="0">
                <a:solidFill>
                  <a:srgbClr val="000000"/>
                </a:solidFill>
                <a:effectLst/>
                <a:latin typeface="Arial" panose="020B0604020202020204" pitchFamily="34" charset="0"/>
                <a:ea typeface="Arial" panose="020B0604020202020204" pitchFamily="34" charset="0"/>
              </a:rPr>
              <a:t> Blog. Top Time Management Games</a:t>
            </a:r>
            <a:endParaRPr lang="en-US" sz="1800" spc="-5" dirty="0">
              <a:effectLst/>
              <a:latin typeface="Times New Roman" panose="02020603050405020304" pitchFamily="18"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35</a:t>
            </a:fld>
            <a:endParaRPr lang="en-US"/>
          </a:p>
        </p:txBody>
      </p:sp>
    </p:spTree>
    <p:extLst>
      <p:ext uri="{BB962C8B-B14F-4D97-AF65-F5344CB8AC3E}">
        <p14:creationId xmlns:p14="http://schemas.microsoft.com/office/powerpoint/2010/main" val="118376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2</a:t>
            </a:fld>
            <a:endParaRPr lang="en-US"/>
          </a:p>
        </p:txBody>
      </p:sp>
    </p:spTree>
    <p:extLst>
      <p:ext uri="{BB962C8B-B14F-4D97-AF65-F5344CB8AC3E}">
        <p14:creationId xmlns:p14="http://schemas.microsoft.com/office/powerpoint/2010/main" val="146957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The Importance of Service to Community</a:t>
            </a:r>
            <a:r>
              <a:rPr lang="en-US" b="0" i="0" dirty="0">
                <a:solidFill>
                  <a:srgbClr val="374151"/>
                </a:solidFill>
                <a:effectLst/>
                <a:latin typeface="Söhne"/>
              </a:rPr>
              <a:t>: The 4-H pledge emphasizes the commitment to service for one's club, community, country, and world. Engaging youth in community service projects instills a sense of responsibility and connection to something larger than themselves, enabling them to make a positive impact in the world.</a:t>
            </a:r>
          </a:p>
          <a:p>
            <a:pPr algn="l">
              <a:buFont typeface="+mj-lt"/>
              <a:buAutoNum type="arabicPeriod"/>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Benefits of Community Service</a:t>
            </a:r>
            <a:r>
              <a:rPr lang="en-US" b="0" i="0" dirty="0">
                <a:solidFill>
                  <a:srgbClr val="374151"/>
                </a:solidFill>
                <a:effectLst/>
                <a:latin typeface="Söhne"/>
              </a:rPr>
              <a:t>: Community service allows youth to practice skills that make them helpful citizens and fosters a sense of pride and ownership in their communities. It also helps them develop leadership and civic engagement skills, turning them into productive and contributing members of their communities.</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38</a:t>
            </a:fld>
            <a:endParaRPr lang="en-US"/>
          </a:p>
        </p:txBody>
      </p:sp>
    </p:spTree>
    <p:extLst>
      <p:ext uri="{BB962C8B-B14F-4D97-AF65-F5344CB8AC3E}">
        <p14:creationId xmlns:p14="http://schemas.microsoft.com/office/powerpoint/2010/main" val="1373534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Community Service vs. Service Learning</a:t>
            </a:r>
            <a:r>
              <a:rPr lang="en-US" b="0" i="0" dirty="0">
                <a:solidFill>
                  <a:srgbClr val="374151"/>
                </a:solidFill>
                <a:effectLst/>
                <a:latin typeface="Söhne"/>
              </a:rPr>
              <a:t>: Community service is often a one-way activity where youth provide a service without deeply considering the community's needs or learning objectives. Typically, community service activities fit in the 2 quadrants of  with low learning. Low service and low learning or High Service and Low learning</a:t>
            </a:r>
          </a:p>
          <a:p>
            <a:pPr algn="l">
              <a:buFont typeface="+mj-lt"/>
              <a:buAutoNum type="arabicPeriod"/>
            </a:pPr>
            <a:endParaRPr lang="en-US" b="0" i="0" dirty="0">
              <a:solidFill>
                <a:srgbClr val="374151"/>
              </a:solidFill>
              <a:effectLst/>
              <a:latin typeface="Söhne"/>
            </a:endParaRP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 In contrast, service learning combines learning and teaching objectives with community service to create a more enriching educational experience that connects youth to their community's needs and helps them share their knowledge.  Service learning activities at their best are High Service and High Learning and could include Low Service and High Learning. </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39</a:t>
            </a:fld>
            <a:endParaRPr lang="en-US"/>
          </a:p>
        </p:txBody>
      </p:sp>
    </p:spTree>
    <p:extLst>
      <p:ext uri="{BB962C8B-B14F-4D97-AF65-F5344CB8AC3E}">
        <p14:creationId xmlns:p14="http://schemas.microsoft.com/office/powerpoint/2010/main" val="213364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b="1" i="0" dirty="0">
                <a:solidFill>
                  <a:srgbClr val="374151"/>
                </a:solidFill>
                <a:effectLst/>
                <a:latin typeface="Söhne"/>
              </a:rPr>
              <a:t>Service Learning Cycle</a:t>
            </a:r>
          </a:p>
          <a:p>
            <a:pPr algn="l">
              <a:buFontTx/>
              <a:buNone/>
            </a:pPr>
            <a:endParaRPr lang="en-US" b="1" i="0" dirty="0">
              <a:solidFill>
                <a:srgbClr val="374151"/>
              </a:solidFill>
              <a:effectLst/>
              <a:latin typeface="Söhne"/>
            </a:endParaRPr>
          </a:p>
          <a:p>
            <a:pPr algn="l">
              <a:buFontTx/>
              <a:buNone/>
            </a:pPr>
            <a:endParaRPr lang="en-US" b="0" i="0" dirty="0">
              <a:solidFill>
                <a:srgbClr val="374151"/>
              </a:solidFill>
              <a:effectLst/>
              <a:latin typeface="Söhne"/>
            </a:endParaRPr>
          </a:p>
          <a:p>
            <a:pPr algn="l">
              <a:buFontTx/>
              <a:buNone/>
            </a:pPr>
            <a:r>
              <a:rPr lang="en-US" b="0" i="0" dirty="0">
                <a:solidFill>
                  <a:srgbClr val="374151"/>
                </a:solidFill>
                <a:effectLst/>
                <a:latin typeface="Söhne"/>
              </a:rPr>
              <a:t>The Service Learning Cycle consists of three stages: Pre-Service, Service, and Post-Service. </a:t>
            </a:r>
          </a:p>
          <a:p>
            <a:pPr algn="l">
              <a:buFontTx/>
              <a:buNone/>
            </a:pPr>
            <a:endParaRPr lang="en-US" b="0" i="0" dirty="0">
              <a:solidFill>
                <a:srgbClr val="374151"/>
              </a:solidFill>
              <a:effectLst/>
              <a:latin typeface="Söhne"/>
            </a:endParaRPr>
          </a:p>
          <a:p>
            <a:pPr algn="l">
              <a:buFontTx/>
              <a:buNone/>
            </a:pPr>
            <a:r>
              <a:rPr lang="en-US" b="0" i="0" dirty="0">
                <a:solidFill>
                  <a:srgbClr val="374151"/>
                </a:solidFill>
                <a:effectLst/>
                <a:latin typeface="Söhne"/>
              </a:rPr>
              <a:t>In the Pre-Service stage, youth identify community needs, establish learning objectives, and plan and prepare for their service project. </a:t>
            </a:r>
          </a:p>
          <a:p>
            <a:pPr algn="l">
              <a:buFontTx/>
              <a:buNone/>
            </a:pPr>
            <a:endParaRPr lang="en-US" b="0" i="0" dirty="0">
              <a:solidFill>
                <a:srgbClr val="374151"/>
              </a:solidFill>
              <a:effectLst/>
              <a:latin typeface="Söhne"/>
            </a:endParaRPr>
          </a:p>
          <a:p>
            <a:pPr algn="l">
              <a:buFontTx/>
              <a:buNone/>
            </a:pPr>
            <a:r>
              <a:rPr lang="en-US" b="0" i="0" dirty="0">
                <a:solidFill>
                  <a:srgbClr val="374151"/>
                </a:solidFill>
                <a:effectLst/>
                <a:latin typeface="Söhne"/>
              </a:rPr>
              <a:t>During the Service stage, they engage in meaningful service and observe the impact. </a:t>
            </a:r>
          </a:p>
          <a:p>
            <a:pPr algn="l">
              <a:buFontTx/>
              <a:buNone/>
            </a:pPr>
            <a:endParaRPr lang="en-US" b="0" i="0" dirty="0">
              <a:solidFill>
                <a:srgbClr val="374151"/>
              </a:solidFill>
              <a:effectLst/>
              <a:latin typeface="Söhne"/>
            </a:endParaRPr>
          </a:p>
          <a:p>
            <a:pPr algn="l">
              <a:buFontTx/>
              <a:buNone/>
            </a:pPr>
            <a:r>
              <a:rPr lang="en-US" b="0" i="0" dirty="0">
                <a:solidFill>
                  <a:srgbClr val="374151"/>
                </a:solidFill>
                <a:effectLst/>
                <a:latin typeface="Söhne"/>
              </a:rPr>
              <a:t>In the Post-Service stage, they evaluate their experience, explore how their new skills can be applied in other areas of their lives, and consider how to share their knowledge with others.</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40</a:t>
            </a:fld>
            <a:endParaRPr lang="en-US"/>
          </a:p>
        </p:txBody>
      </p:sp>
    </p:spTree>
    <p:extLst>
      <p:ext uri="{BB962C8B-B14F-4D97-AF65-F5344CB8AC3E}">
        <p14:creationId xmlns:p14="http://schemas.microsoft.com/office/powerpoint/2010/main" val="1156343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b="1" kern="1200" dirty="0">
              <a:solidFill>
                <a:schemeClr val="tx1"/>
              </a:solidFill>
              <a:effectLst/>
              <a:latin typeface="+mn-lt"/>
              <a:ea typeface="+mn-ea"/>
              <a:cs typeface="+mn-cs"/>
            </a:endParaRPr>
          </a:p>
          <a:p>
            <a:pPr marL="0" marR="0">
              <a:spcBef>
                <a:spcPts val="0"/>
              </a:spcBef>
              <a:spcAft>
                <a:spcPts val="0"/>
              </a:spcAft>
            </a:pPr>
            <a:r>
              <a:rPr lang="en-US" sz="1200" b="1" dirty="0">
                <a:solidFill>
                  <a:srgbClr val="00B050"/>
                </a:solidFill>
                <a:effectLst/>
                <a:latin typeface="Arial" panose="020B0604020202020204" pitchFamily="34" charset="0"/>
                <a:ea typeface="Times New Roman" panose="02020603050405020304" pitchFamily="18" charset="0"/>
              </a:rPr>
              <a:t>Service Grid Exercise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solidFill>
                  <a:srgbClr val="00B05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Introduce the high/low service-learning grid. (Handout 1)</a:t>
            </a:r>
            <a:endParaRPr lang="en-US" sz="1200" spc="-5" dirty="0">
              <a:effectLst/>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Divide participants into small groups (2-4) people. </a:t>
            </a:r>
            <a:endParaRPr lang="en-US" sz="1200" spc="-5" dirty="0">
              <a:effectLst/>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Distribute community service scenarios to small groups. Assign one scenario to each group. </a:t>
            </a:r>
            <a:endParaRPr lang="en-US" sz="1200" spc="-5" dirty="0">
              <a:effectLst/>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Small groups identify and record what the project would look like in each quadrant on flip chart paper or a digital whiteboard for each group. </a:t>
            </a:r>
            <a:endParaRPr lang="en-US" sz="1200" spc="-5" dirty="0">
              <a:effectLst/>
              <a:latin typeface="Times New Roman" panose="02020603050405020304" pitchFamily="18" charset="0"/>
              <a:ea typeface="Arial" panose="020B0604020202020204" pitchFamily="34" charset="0"/>
            </a:endParaRPr>
          </a:p>
          <a:p>
            <a:pPr marL="742950" marR="0" lvl="1" indent="-285750" fontAlgn="base">
              <a:spcBef>
                <a:spcPts val="0"/>
              </a:spcBef>
              <a:spcAft>
                <a:spcPts val="0"/>
              </a:spcAft>
              <a:buFont typeface="+mj-lt"/>
              <a:buAutoNum type="alphaLcPeriod"/>
            </a:pPr>
            <a:r>
              <a:rPr lang="en-US" sz="1200" dirty="0">
                <a:solidFill>
                  <a:srgbClr val="000000"/>
                </a:solidFill>
                <a:effectLst/>
                <a:latin typeface="Times New Roman" panose="02020603050405020304" pitchFamily="18" charset="0"/>
                <a:ea typeface="Times New Roman" panose="02020603050405020304" pitchFamily="18" charset="0"/>
              </a:rPr>
              <a:t>Ask each small group to share what they learned and how they adapted what it would look like in each quadrant.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Correct any misunderstandings.</a:t>
            </a:r>
            <a:endParaRPr lang="en-US" sz="1200" spc="-5" dirty="0">
              <a:effectLst/>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Allow time for discussion and questions.</a:t>
            </a:r>
            <a:endParaRPr lang="en-US" sz="1200" spc="-5" dirty="0">
              <a:effectLst/>
              <a:latin typeface="Times New Roman" panose="02020603050405020304" pitchFamily="18" charset="0"/>
              <a:ea typeface="Arial" panose="020B0604020202020204" pitchFamily="34" charset="0"/>
            </a:endParaRPr>
          </a:p>
          <a:p>
            <a:pPr marL="0" marR="0" fontAlgn="base">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b="1" dirty="0">
                <a:solidFill>
                  <a:srgbClr val="00B05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b="1" dirty="0">
                <a:solidFill>
                  <a:srgbClr val="00B050"/>
                </a:solidFill>
                <a:effectLst/>
                <a:latin typeface="Arial" panose="020B0604020202020204" pitchFamily="34" charset="0"/>
                <a:ea typeface="Times New Roman" panose="02020603050405020304" pitchFamily="18" charset="0"/>
              </a:rPr>
              <a:t>Author: </a:t>
            </a:r>
            <a:r>
              <a:rPr lang="en-US" sz="1200" dirty="0">
                <a:solidFill>
                  <a:srgbClr val="000000"/>
                </a:solidFill>
                <a:effectLst/>
                <a:latin typeface="Arial" panose="020B0604020202020204" pitchFamily="34" charset="0"/>
                <a:ea typeface="Times New Roman" panose="02020603050405020304" pitchFamily="18" charset="0"/>
              </a:rPr>
              <a:t>Gemma Miner, University of California</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43</a:t>
            </a:fld>
            <a:endParaRPr lang="en-US"/>
          </a:p>
        </p:txBody>
      </p:sp>
    </p:spTree>
    <p:extLst>
      <p:ext uri="{BB962C8B-B14F-4D97-AF65-F5344CB8AC3E}">
        <p14:creationId xmlns:p14="http://schemas.microsoft.com/office/powerpoint/2010/main" val="3171681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a:spcBef>
                <a:spcPts val="0"/>
              </a:spcBef>
              <a:spcAft>
                <a:spcPts val="0"/>
              </a:spcAft>
            </a:pPr>
            <a:r>
              <a:rPr lang="en-US" sz="1200" b="1" dirty="0">
                <a:solidFill>
                  <a:srgbClr val="00B050"/>
                </a:solidFill>
                <a:effectLst/>
                <a:latin typeface="Times New Roman" panose="02020603050405020304" pitchFamily="18" charset="0"/>
                <a:ea typeface="Times New Roman" panose="02020603050405020304" pitchFamily="18" charset="0"/>
              </a:rPr>
              <a:t>Impact of Types of Service</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solidFill>
                  <a:srgbClr val="00B05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If they are still in smaller groups from the previous activity--have them switch up to work with different people.</a:t>
            </a:r>
            <a:endParaRPr lang="en-US" sz="1200" spc="-5" dirty="0">
              <a:effectLst/>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Ask participants to discuss the value of each section of the grid as a service opportunity for youth. (Handout 1) </a:t>
            </a:r>
            <a:endParaRPr lang="en-US" sz="1200" spc="-5" dirty="0">
              <a:effectLst/>
              <a:latin typeface="Times New Roman" panose="02020603050405020304" pitchFamily="18" charset="0"/>
              <a:ea typeface="Arial" panose="020B0604020202020204" pitchFamily="34" charset="0"/>
            </a:endParaRPr>
          </a:p>
          <a:p>
            <a:pPr marL="742950" marR="0" lvl="1" indent="-285750" fontAlgn="base">
              <a:spcBef>
                <a:spcPts val="0"/>
              </a:spcBef>
              <a:spcAft>
                <a:spcPts val="0"/>
              </a:spcAft>
              <a:buFont typeface="+mj-lt"/>
              <a:buAutoNum type="alphaLcPeriod"/>
            </a:pPr>
            <a:r>
              <a:rPr lang="en-US" sz="1200" dirty="0">
                <a:solidFill>
                  <a:srgbClr val="000000"/>
                </a:solidFill>
                <a:effectLst/>
                <a:latin typeface="Times New Roman" panose="02020603050405020304" pitchFamily="18" charset="0"/>
                <a:ea typeface="Times New Roman" panose="02020603050405020304" pitchFamily="18" charset="0"/>
              </a:rPr>
              <a:t>In this activity we want to instill a “Do what you can” mindset.</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Have each smaller group share the ideas for 1-2 types of service with the large group.</a:t>
            </a:r>
            <a:endParaRPr lang="en-US" sz="1200" spc="-5" dirty="0">
              <a:effectLst/>
              <a:latin typeface="Times New Roman" panose="02020603050405020304" pitchFamily="18" charset="0"/>
              <a:ea typeface="Arial" panose="020B0604020202020204" pitchFamily="34" charset="0"/>
            </a:endParaRPr>
          </a:p>
          <a:p>
            <a:pPr marL="742950" marR="0" lvl="1" indent="-285750" fontAlgn="base">
              <a:spcBef>
                <a:spcPts val="0"/>
              </a:spcBef>
              <a:spcAft>
                <a:spcPts val="0"/>
              </a:spcAft>
              <a:buFont typeface="+mj-lt"/>
              <a:buAutoNum type="alphaLcPeriod"/>
            </a:pPr>
            <a:r>
              <a:rPr lang="en-US" sz="1200" dirty="0">
                <a:solidFill>
                  <a:srgbClr val="000000"/>
                </a:solidFill>
                <a:effectLst/>
                <a:latin typeface="Times New Roman" panose="02020603050405020304" pitchFamily="18" charset="0"/>
                <a:ea typeface="Times New Roman" panose="02020603050405020304" pitchFamily="18" charset="0"/>
              </a:rPr>
              <a:t>Be prepared to give examples for sections of the grid where participants may struggle to find examples.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339966"/>
              </a:buClr>
              <a:buSzPts val="1200"/>
              <a:buFont typeface="Arial" panose="020B0604020202020204" pitchFamily="34" charset="0"/>
              <a:buAutoNum type="arabicPeriod"/>
            </a:pPr>
            <a:r>
              <a:rPr lang="en-US" sz="1200" spc="-5" dirty="0">
                <a:solidFill>
                  <a:srgbClr val="000000"/>
                </a:solidFill>
                <a:effectLst/>
                <a:latin typeface="Times New Roman" panose="02020603050405020304" pitchFamily="18" charset="0"/>
                <a:ea typeface="Arial" panose="020B0604020202020204" pitchFamily="34" charset="0"/>
              </a:rPr>
              <a:t>What application questions can you use to help participants in each type of service learning develop a mindset of doing what they can depending on the venue, clientele, and other environmental factors. </a:t>
            </a:r>
            <a:endParaRPr lang="en-US" sz="1200" spc="-5" dirty="0">
              <a:effectLst/>
              <a:latin typeface="Times New Roman" panose="02020603050405020304" pitchFamily="18" charset="0"/>
              <a:ea typeface="Arial" panose="020B0604020202020204" pitchFamily="34"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200" b="1" dirty="0">
                <a:solidFill>
                  <a:srgbClr val="00B050"/>
                </a:solidFill>
                <a:effectLst/>
                <a:latin typeface="Arial" panose="020B0604020202020204" pitchFamily="34" charset="0"/>
                <a:ea typeface="Times New Roman" panose="02020603050405020304" pitchFamily="18" charset="0"/>
              </a:rPr>
              <a:t>Author: </a:t>
            </a:r>
            <a:r>
              <a:rPr lang="en-US" sz="1200" dirty="0">
                <a:solidFill>
                  <a:srgbClr val="000000"/>
                </a:solidFill>
                <a:effectLst/>
                <a:latin typeface="Arial" panose="020B0604020202020204" pitchFamily="34" charset="0"/>
                <a:ea typeface="Times New Roman" panose="02020603050405020304" pitchFamily="18" charset="0"/>
              </a:rPr>
              <a:t>Stacey MacArthur, Utah State University</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44</a:t>
            </a:fld>
            <a:endParaRPr lang="en-US"/>
          </a:p>
        </p:txBody>
      </p:sp>
    </p:spTree>
    <p:extLst>
      <p:ext uri="{BB962C8B-B14F-4D97-AF65-F5344CB8AC3E}">
        <p14:creationId xmlns:p14="http://schemas.microsoft.com/office/powerpoint/2010/main" val="88196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effectLst/>
              </a:rPr>
              <a:t>Effective Promotion Requires Interpretation of 4-H</a:t>
            </a:r>
            <a:r>
              <a:rPr lang="en-US" dirty="0">
                <a:effectLst/>
              </a:rPr>
              <a:t>: Promoting a 4-H group successfully involves careful planning and organization. To effectively market 4-H, it's crucial to communicate what 4-H is and what it is not. This interpretation of the 4-H program is essential for reaching those outside the program.</a:t>
            </a:r>
          </a:p>
          <a:p>
            <a:pPr>
              <a:buFont typeface="+mj-lt"/>
              <a:buAutoNum type="arabicPeriod"/>
            </a:pPr>
            <a:endParaRPr lang="en-US" b="1" dirty="0">
              <a:effectLst/>
            </a:endParaRPr>
          </a:p>
          <a:p>
            <a:pPr>
              <a:buFont typeface="+mj-lt"/>
              <a:buAutoNum type="arabicPeriod"/>
            </a:pPr>
            <a:r>
              <a:rPr lang="en-US" b="1" dirty="0">
                <a:effectLst/>
              </a:rPr>
              <a:t>Developing a Message</a:t>
            </a:r>
            <a:r>
              <a:rPr lang="en-US" dirty="0">
                <a:effectLst/>
              </a:rPr>
              <a:t>: When crafting a promotional message, start by addressing a critical local or national issue and provide relevant statistics. Link this issue with opportunities offered by your 4-H group, showcasing how 4-H is making a positive impact. Acknowledge and give credit to those who contribute to the program. Then, broaden the message to describe the overall mission, purpose, and values of 4-H. Finally, invite the audience to get involved in your specific 4-H group.</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47</a:t>
            </a:fld>
            <a:endParaRPr lang="en-US"/>
          </a:p>
        </p:txBody>
      </p:sp>
    </p:spTree>
    <p:extLst>
      <p:ext uri="{BB962C8B-B14F-4D97-AF65-F5344CB8AC3E}">
        <p14:creationId xmlns:p14="http://schemas.microsoft.com/office/powerpoint/2010/main" val="2830787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b="1" i="0" dirty="0">
                <a:solidFill>
                  <a:srgbClr val="374151"/>
                </a:solidFill>
                <a:effectLst/>
                <a:latin typeface="Söhne"/>
              </a:rPr>
              <a:t>Creating a Strategic Plan</a:t>
            </a:r>
            <a:r>
              <a:rPr lang="en-US" b="0" i="0" dirty="0">
                <a:solidFill>
                  <a:srgbClr val="374151"/>
                </a:solidFill>
                <a:effectLst/>
                <a:latin typeface="Söhne"/>
              </a:rPr>
              <a:t>: A successful promotional plan is akin to a journey with four critical components: understanding the current marketing landscape, setting clear goals, establishing an actionable plan, and defining benchmarks to measure progress. The plan should be flexible to allow for adjustments when necessary.</a:t>
            </a:r>
          </a:p>
          <a:p>
            <a:pPr algn="l">
              <a:buFontTx/>
              <a:buNone/>
            </a:pPr>
            <a:endParaRPr lang="en-US" b="1" i="0" dirty="0">
              <a:solidFill>
                <a:srgbClr val="374151"/>
              </a:solidFill>
              <a:effectLst/>
              <a:latin typeface="Söhne"/>
            </a:endParaRPr>
          </a:p>
          <a:p>
            <a:pPr algn="l">
              <a:buFontTx/>
              <a:buNone/>
            </a:pPr>
            <a:r>
              <a:rPr lang="en-US" b="1" i="0" dirty="0">
                <a:solidFill>
                  <a:srgbClr val="374151"/>
                </a:solidFill>
                <a:effectLst/>
                <a:latin typeface="Söhne"/>
              </a:rPr>
              <a:t>Utilizing Tools and Strategies</a:t>
            </a:r>
            <a:r>
              <a:rPr lang="en-US" b="0" i="0" dirty="0">
                <a:solidFill>
                  <a:srgbClr val="374151"/>
                </a:solidFill>
                <a:effectLst/>
                <a:latin typeface="Söhne"/>
              </a:rPr>
              <a:t>: Consider various tools and strategies such as brochures, flyers, digital communication, planned events, mass media (e.g., newspapers, radio, TV), and word-of-mouth marketing. Tailor your approach to the preferences of your target audience and maintain professionalism in all materials. Build relationships with media outlets to enhance your marketing efforts.</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48</a:t>
            </a:fld>
            <a:endParaRPr lang="en-US"/>
          </a:p>
        </p:txBody>
      </p:sp>
    </p:spTree>
    <p:extLst>
      <p:ext uri="{BB962C8B-B14F-4D97-AF65-F5344CB8AC3E}">
        <p14:creationId xmlns:p14="http://schemas.microsoft.com/office/powerpoint/2010/main" val="375677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b="1" i="0" dirty="0">
                <a:solidFill>
                  <a:srgbClr val="374151"/>
                </a:solidFill>
                <a:effectLst/>
                <a:latin typeface="Söhne"/>
              </a:rPr>
              <a:t>Social Media Best Practices</a:t>
            </a:r>
            <a:r>
              <a:rPr lang="en-US" b="0" i="0" dirty="0">
                <a:solidFill>
                  <a:srgbClr val="374151"/>
                </a:solidFill>
                <a:effectLst/>
                <a:latin typeface="Söhne"/>
              </a:rPr>
              <a:t>: When posting on social media, choose content relevant to your audience, include photos, and keep text concise. Incorporate hooks to generate interest and limit posting frequency to 3-4 times per week. Timing matters, so post during periods when your audience is most active. Use relevant hashtags, identify the post's location when applicable, and consider amplifying your posts through sponsored stories.</a:t>
            </a:r>
          </a:p>
          <a:p>
            <a:br>
              <a:rPr lang="en-US" dirty="0"/>
            </a:b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49</a:t>
            </a:fld>
            <a:endParaRPr lang="en-US"/>
          </a:p>
        </p:txBody>
      </p:sp>
    </p:spTree>
    <p:extLst>
      <p:ext uri="{BB962C8B-B14F-4D97-AF65-F5344CB8AC3E}">
        <p14:creationId xmlns:p14="http://schemas.microsoft.com/office/powerpoint/2010/main" val="317143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51</a:t>
            </a:fld>
            <a:endParaRPr lang="en-US"/>
          </a:p>
        </p:txBody>
      </p:sp>
    </p:spTree>
    <p:extLst>
      <p:ext uri="{BB962C8B-B14F-4D97-AF65-F5344CB8AC3E}">
        <p14:creationId xmlns:p14="http://schemas.microsoft.com/office/powerpoint/2010/main" val="977978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b="1" kern="1200" dirty="0">
              <a:solidFill>
                <a:schemeClr val="tx1"/>
              </a:solidFill>
              <a:effectLst/>
              <a:latin typeface="+mn-lt"/>
              <a:ea typeface="+mn-ea"/>
              <a:cs typeface="+mn-cs"/>
            </a:endParaRPr>
          </a:p>
          <a:p>
            <a:pPr marL="66675" marR="0">
              <a:spcBef>
                <a:spcPts val="1375"/>
              </a:spcBef>
              <a:spcAft>
                <a:spcPts val="0"/>
              </a:spcAft>
            </a:pPr>
            <a:r>
              <a:rPr lang="en-US" sz="1800" b="1" dirty="0">
                <a:solidFill>
                  <a:srgbClr val="339966"/>
                </a:solidFill>
                <a:effectLst/>
                <a:latin typeface="Times New Roman" panose="02020603050405020304" pitchFamily="18" charset="0"/>
                <a:ea typeface="Times New Roman" panose="02020603050405020304" pitchFamily="18" charset="0"/>
              </a:rPr>
              <a:t>Developing a Marketing Plan</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168910" lvl="0" indent="-342900">
              <a:lnSpc>
                <a:spcPct val="100000"/>
              </a:lnSpc>
              <a:spcBef>
                <a:spcPts val="0"/>
              </a:spcBef>
              <a:spcAft>
                <a:spcPts val="0"/>
              </a:spcAft>
              <a:buClr>
                <a:srgbClr val="339966"/>
              </a:buClr>
              <a:buSzPts val="1200"/>
              <a:buFont typeface="Arial" panose="020B0604020202020204" pitchFamily="34" charset="0"/>
              <a:buAutoNum type="arabicPeriod"/>
              <a:tabLst>
                <a:tab pos="523875" algn="l"/>
              </a:tabLst>
            </a:pPr>
            <a:r>
              <a:rPr lang="en-US" sz="1800" spc="-5" dirty="0">
                <a:effectLst/>
                <a:latin typeface="Arial" panose="020B0604020202020204" pitchFamily="34" charset="0"/>
                <a:ea typeface="Arial" panose="020B0604020202020204" pitchFamily="34" charset="0"/>
              </a:rPr>
              <a:t>Use the Marketing Plan Template to develop a plan for promoting a club, </a:t>
            </a:r>
            <a:r>
              <a:rPr lang="en-US" sz="1800" spc="-15" dirty="0">
                <a:effectLst/>
                <a:latin typeface="Arial" panose="020B0604020202020204" pitchFamily="34" charset="0"/>
                <a:ea typeface="Arial" panose="020B0604020202020204" pitchFamily="34" charset="0"/>
              </a:rPr>
              <a:t>county </a:t>
            </a:r>
            <a:r>
              <a:rPr lang="en-US" sz="1800" spc="-5" dirty="0">
                <a:effectLst/>
                <a:latin typeface="Arial" panose="020B0604020202020204" pitchFamily="34" charset="0"/>
                <a:ea typeface="Arial" panose="020B0604020202020204" pitchFamily="34" charset="0"/>
              </a:rPr>
              <a:t>or statewide</a:t>
            </a:r>
            <a:r>
              <a:rPr lang="en-US" sz="1800" spc="-10" dirty="0">
                <a:effectLst/>
                <a:latin typeface="Arial" panose="020B0604020202020204" pitchFamily="34" charset="0"/>
                <a:ea typeface="Arial" panose="020B0604020202020204" pitchFamily="34" charset="0"/>
              </a:rPr>
              <a:t> </a:t>
            </a:r>
            <a:r>
              <a:rPr lang="en-US" sz="1800" spc="-5" dirty="0">
                <a:effectLst/>
                <a:latin typeface="Arial" panose="020B0604020202020204" pitchFamily="34" charset="0"/>
                <a:ea typeface="Arial" panose="020B0604020202020204" pitchFamily="34" charset="0"/>
              </a:rPr>
              <a:t>event.</a:t>
            </a:r>
            <a:endParaRPr lang="en-US" sz="1800" spc="-5" dirty="0">
              <a:effectLst/>
              <a:latin typeface="Times New Roman" panose="02020603050405020304" pitchFamily="18" charset="0"/>
              <a:ea typeface="Arial" panose="020B0604020202020204" pitchFamily="34" charset="0"/>
            </a:endParaRPr>
          </a:p>
          <a:p>
            <a:pPr marL="342900" marR="0" lvl="0" indent="-342900">
              <a:lnSpc>
                <a:spcPts val="1355"/>
              </a:lnSpc>
              <a:spcBef>
                <a:spcPts val="0"/>
              </a:spcBef>
              <a:spcAft>
                <a:spcPts val="0"/>
              </a:spcAft>
              <a:buClr>
                <a:srgbClr val="339966"/>
              </a:buClr>
              <a:buSzPts val="1200"/>
              <a:buFont typeface="Arial" panose="020B0604020202020204" pitchFamily="34" charset="0"/>
              <a:buAutoNum type="arabicPeriod"/>
              <a:tabLst>
                <a:tab pos="523875" algn="l"/>
              </a:tabLst>
            </a:pPr>
            <a:r>
              <a:rPr lang="en-US" sz="1800" spc="-5" dirty="0">
                <a:effectLst/>
                <a:latin typeface="Arial" panose="020B0604020202020204" pitchFamily="34" charset="0"/>
                <a:ea typeface="Arial" panose="020B0604020202020204" pitchFamily="34" charset="0"/>
              </a:rPr>
              <a:t>Share with a partner or whole group for feedback to strengthen your</a:t>
            </a:r>
            <a:r>
              <a:rPr lang="en-US" sz="1800" spc="-25" dirty="0">
                <a:effectLst/>
                <a:latin typeface="Arial" panose="020B0604020202020204" pitchFamily="34" charset="0"/>
                <a:ea typeface="Arial" panose="020B0604020202020204" pitchFamily="34" charset="0"/>
              </a:rPr>
              <a:t> </a:t>
            </a:r>
            <a:r>
              <a:rPr lang="en-US" sz="1800" spc="-5" dirty="0">
                <a:effectLst/>
                <a:latin typeface="Arial" panose="020B0604020202020204" pitchFamily="34" charset="0"/>
                <a:ea typeface="Arial" panose="020B0604020202020204" pitchFamily="34" charset="0"/>
              </a:rPr>
              <a:t>plan.</a:t>
            </a:r>
            <a:endParaRPr lang="en-US" sz="1800" spc="-5" dirty="0">
              <a:effectLst/>
              <a:latin typeface="Times New Roman" panose="02020603050405020304" pitchFamily="18" charset="0"/>
              <a:ea typeface="Arial" panose="020B0604020202020204" pitchFamily="34" charset="0"/>
            </a:endParaRPr>
          </a:p>
          <a:p>
            <a:pPr marL="228600" marR="631825">
              <a:lnSpc>
                <a:spcPct val="98000"/>
              </a:lnSpc>
              <a:spcBef>
                <a:spcPts val="5"/>
              </a:spcBef>
              <a:spcAft>
                <a:spcPts val="0"/>
              </a:spcAft>
            </a:pPr>
            <a:r>
              <a:rPr lang="en-US" sz="1800" b="1" dirty="0">
                <a:solidFill>
                  <a:srgbClr val="339966"/>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631825">
              <a:lnSpc>
                <a:spcPct val="98000"/>
              </a:lnSpc>
              <a:spcBef>
                <a:spcPts val="5"/>
              </a:spcBef>
              <a:spcAft>
                <a:spcPts val="0"/>
              </a:spcAft>
            </a:pPr>
            <a:r>
              <a:rPr lang="en-US" sz="1800" b="1" dirty="0">
                <a:solidFill>
                  <a:srgbClr val="339966"/>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631825">
              <a:lnSpc>
                <a:spcPct val="98000"/>
              </a:lnSpc>
              <a:spcBef>
                <a:spcPts val="5"/>
              </a:spcBef>
              <a:spcAft>
                <a:spcPts val="0"/>
              </a:spcAft>
            </a:pPr>
            <a:r>
              <a:rPr lang="en-US" sz="1800" b="1" dirty="0">
                <a:solidFill>
                  <a:srgbClr val="339966"/>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631825">
              <a:lnSpc>
                <a:spcPct val="98000"/>
              </a:lnSpc>
              <a:spcBef>
                <a:spcPts val="5"/>
              </a:spcBef>
              <a:spcAft>
                <a:spcPts val="0"/>
              </a:spcAft>
            </a:pPr>
            <a:r>
              <a:rPr lang="en-US" sz="1800" b="1" dirty="0">
                <a:solidFill>
                  <a:srgbClr val="339966"/>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228600" marR="631825">
              <a:lnSpc>
                <a:spcPct val="98000"/>
              </a:lnSpc>
              <a:spcBef>
                <a:spcPts val="5"/>
              </a:spcBef>
              <a:spcAft>
                <a:spcPts val="0"/>
              </a:spcAft>
            </a:pPr>
            <a:r>
              <a:rPr lang="en-US" sz="1800" b="1" dirty="0">
                <a:solidFill>
                  <a:srgbClr val="339966"/>
                </a:solidFill>
                <a:effectLst/>
                <a:latin typeface="Arial" panose="020B0604020202020204" pitchFamily="34" charset="0"/>
                <a:ea typeface="Times New Roman" panose="02020603050405020304" pitchFamily="18" charset="0"/>
              </a:rPr>
              <a:t>Source: </a:t>
            </a:r>
            <a:r>
              <a:rPr lang="en-US" sz="1800" dirty="0" err="1">
                <a:effectLst/>
                <a:latin typeface="Arial" panose="020B0604020202020204" pitchFamily="34" charset="0"/>
                <a:ea typeface="Times New Roman" panose="02020603050405020304" pitchFamily="18" charset="0"/>
              </a:rPr>
              <a:t>Strieter</a:t>
            </a:r>
            <a:r>
              <a:rPr lang="en-US" sz="1800" dirty="0">
                <a:effectLst/>
                <a:latin typeface="Arial" panose="020B0604020202020204" pitchFamily="34" charset="0"/>
                <a:ea typeface="Times New Roman" panose="02020603050405020304" pitchFamily="18" charset="0"/>
              </a:rPr>
              <a:t>, L., (n.d.) Marketing and Publicity. </a:t>
            </a:r>
            <a:r>
              <a:rPr lang="en-US" sz="1800" i="1" dirty="0">
                <a:effectLst/>
                <a:latin typeface="Arial" panose="020B0604020202020204" pitchFamily="34" charset="0"/>
                <a:ea typeface="Times New Roman" panose="02020603050405020304" pitchFamily="18" charset="0"/>
              </a:rPr>
              <a:t>VRKC: Volunteer Research, Knowledge, &amp; Competency Taxonomy</a:t>
            </a: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br>
              <a:rPr lang="en-US" sz="1800" dirty="0">
                <a:effectLst/>
                <a:latin typeface="Arial" panose="020B0604020202020204" pitchFamily="34" charset="0"/>
                <a:ea typeface="Times New Roman" panose="02020603050405020304" pitchFamily="18" charset="0"/>
              </a:rPr>
            </a:b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52</a:t>
            </a:fld>
            <a:endParaRPr lang="en-US"/>
          </a:p>
        </p:txBody>
      </p:sp>
    </p:spTree>
    <p:extLst>
      <p:ext uri="{BB962C8B-B14F-4D97-AF65-F5344CB8AC3E}">
        <p14:creationId xmlns:p14="http://schemas.microsoft.com/office/powerpoint/2010/main" val="256402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050" b="0" i="0" u="none" strike="noStrike" baseline="0" dirty="0">
              <a:solidFill>
                <a:srgbClr val="000000"/>
              </a:solidFill>
              <a:latin typeface="Times New Roman" panose="02020603050405020304" pitchFamily="18" charset="0"/>
            </a:endParaRPr>
          </a:p>
          <a:p>
            <a:pPr marR="0" algn="l" rtl="0"/>
            <a:r>
              <a:rPr lang="en-US" dirty="0"/>
              <a:t>Creating an Annual Plan for Your 4-H Club </a:t>
            </a:r>
          </a:p>
          <a:p>
            <a:pPr marL="228600" marR="0" indent="-228600" algn="l" rtl="0">
              <a:buAutoNum type="arabicPeriod"/>
            </a:pPr>
            <a:r>
              <a:rPr lang="en-US" dirty="0"/>
              <a:t>Use Handout 1 as a guide to create objectives, goals and action steps for planning club activities. </a:t>
            </a:r>
          </a:p>
          <a:p>
            <a:pPr marL="228600" marR="0" indent="-228600" algn="l" rtl="0">
              <a:buAutoNum type="arabicPeriod"/>
            </a:pPr>
            <a:r>
              <a:rPr lang="en-US" dirty="0"/>
              <a:t>Ask participants to contribute their ideas for club activities on index cards. </a:t>
            </a:r>
          </a:p>
          <a:p>
            <a:pPr marL="228600" marR="0" indent="-228600" algn="l" rtl="0">
              <a:buAutoNum type="arabicPeriod"/>
            </a:pPr>
            <a:r>
              <a:rPr lang="en-US" dirty="0"/>
              <a:t>Gather all the cards and have participants organize them into columns, grouping similar responses together. </a:t>
            </a:r>
          </a:p>
          <a:p>
            <a:pPr marL="228600" marR="0" indent="-228600" algn="l" rtl="0">
              <a:buAutoNum type="arabicPeriod"/>
            </a:pPr>
            <a:r>
              <a:rPr lang="en-US" dirty="0"/>
              <a:t>After identifying the most popular activities that align with the goals and objectives, have participants work together to fill in the grid (Handout 2) to create a balanced program for the year allocating time to education, leadership, community service and recreational activities. See Handout 3 for a sample annual plan. </a:t>
            </a:r>
          </a:p>
          <a:p>
            <a:pPr marL="228600" marR="0" indent="-228600" algn="l" rtl="0">
              <a:buAutoNum type="arabicPeriod"/>
            </a:pPr>
            <a:endParaRPr lang="en-US" dirty="0"/>
          </a:p>
          <a:p>
            <a:pPr marL="228600" marR="0" indent="-228600" algn="l" rtl="0">
              <a:buAutoNum type="arabicPeriod"/>
            </a:pPr>
            <a:endParaRPr lang="en-US" dirty="0"/>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8</a:t>
            </a:fld>
            <a:endParaRPr lang="en-US"/>
          </a:p>
        </p:txBody>
      </p:sp>
    </p:spTree>
    <p:extLst>
      <p:ext uri="{BB962C8B-B14F-4D97-AF65-F5344CB8AC3E}">
        <p14:creationId xmlns:p14="http://schemas.microsoft.com/office/powerpoint/2010/main" val="146252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r>
              <a:rPr lang="en-US" dirty="0">
                <a:solidFill>
                  <a:srgbClr val="222222"/>
                </a:solidFill>
                <a:effectLst/>
                <a:latin typeface="Helvetica" pitchFamily="2" charset="0"/>
              </a:rPr>
              <a:t>1. Review key components of a 4-H meeting- business meeting, educational component, and social activity.</a:t>
            </a:r>
          </a:p>
          <a:p>
            <a:r>
              <a:rPr lang="en-US" dirty="0">
                <a:solidFill>
                  <a:srgbClr val="339A66"/>
                </a:solidFill>
                <a:effectLst/>
                <a:latin typeface="Helvetica" pitchFamily="2" charset="0"/>
              </a:rPr>
              <a:t>2. </a:t>
            </a:r>
            <a:r>
              <a:rPr lang="en-US" dirty="0">
                <a:solidFill>
                  <a:srgbClr val="222222"/>
                </a:solidFill>
                <a:effectLst/>
                <a:latin typeface="Helvetica" pitchFamily="2" charset="0"/>
              </a:rPr>
              <a:t>Break participants into small groups to work together to design a meeting agenda using Handout 4 as a template.</a:t>
            </a:r>
          </a:p>
          <a:p>
            <a:r>
              <a:rPr lang="en-US" dirty="0">
                <a:solidFill>
                  <a:srgbClr val="339A66"/>
                </a:solidFill>
                <a:effectLst/>
                <a:latin typeface="Helvetica" pitchFamily="2" charset="0"/>
              </a:rPr>
              <a:t>3. </a:t>
            </a:r>
            <a:r>
              <a:rPr lang="en-US" dirty="0">
                <a:solidFill>
                  <a:srgbClr val="222222"/>
                </a:solidFill>
                <a:effectLst/>
                <a:latin typeface="Helvetica" pitchFamily="2" charset="0"/>
              </a:rPr>
              <a:t>Remind participants to be intentional about how they will create a sense of belonging.</a:t>
            </a:r>
          </a:p>
          <a:p>
            <a:r>
              <a:rPr lang="en-US" dirty="0">
                <a:solidFill>
                  <a:srgbClr val="339A66"/>
                </a:solidFill>
                <a:effectLst/>
                <a:latin typeface="Helvetica" pitchFamily="2" charset="0"/>
              </a:rPr>
              <a:t>4. </a:t>
            </a:r>
            <a:r>
              <a:rPr lang="en-US" dirty="0">
                <a:solidFill>
                  <a:srgbClr val="222222"/>
                </a:solidFill>
                <a:effectLst/>
                <a:latin typeface="Helvetica" pitchFamily="2" charset="0"/>
              </a:rPr>
              <a:t>Have participants pair up with another group to share draft agenda and provide feedback and suggestions to one another.</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9</a:t>
            </a:fld>
            <a:endParaRPr lang="en-US"/>
          </a:p>
        </p:txBody>
      </p:sp>
    </p:spTree>
    <p:extLst>
      <p:ext uri="{BB962C8B-B14F-4D97-AF65-F5344CB8AC3E}">
        <p14:creationId xmlns:p14="http://schemas.microsoft.com/office/powerpoint/2010/main" val="265539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11</a:t>
            </a:fld>
            <a:endParaRPr lang="en-US"/>
          </a:p>
        </p:txBody>
      </p:sp>
    </p:spTree>
    <p:extLst>
      <p:ext uri="{BB962C8B-B14F-4D97-AF65-F5344CB8AC3E}">
        <p14:creationId xmlns:p14="http://schemas.microsoft.com/office/powerpoint/2010/main" val="146596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43541"/>
                </a:solidFill>
                <a:effectLst/>
                <a:latin typeface="Söhne"/>
              </a:rPr>
              <a:t>List of projects </a:t>
            </a:r>
          </a:p>
          <a:p>
            <a:r>
              <a:rPr lang="en-US" b="0" i="0" dirty="0">
                <a:solidFill>
                  <a:srgbClr val="343541"/>
                </a:solidFill>
                <a:effectLst/>
                <a:latin typeface="Söhne"/>
              </a:rPr>
              <a:t>The simplest time plan is a list of large and small projects. These can be done as you have time and feel like doing them. When you have a lot of free time, this list may be all that you need to manage time effectively. </a:t>
            </a:r>
          </a:p>
          <a:p>
            <a:endParaRPr lang="en-US" b="0" i="0" dirty="0">
              <a:solidFill>
                <a:srgbClr val="343541"/>
              </a:solidFill>
              <a:effectLst/>
              <a:latin typeface="Söhne"/>
            </a:endParaRPr>
          </a:p>
          <a:p>
            <a:r>
              <a:rPr lang="en-US" b="0" i="0" dirty="0">
                <a:solidFill>
                  <a:srgbClr val="343541"/>
                </a:solidFill>
                <a:effectLst/>
                <a:latin typeface="Söhne"/>
              </a:rPr>
              <a:t>Series of projects </a:t>
            </a:r>
          </a:p>
          <a:p>
            <a:r>
              <a:rPr lang="en-US" b="0" i="0" dirty="0">
                <a:solidFill>
                  <a:srgbClr val="343541"/>
                </a:solidFill>
                <a:effectLst/>
                <a:latin typeface="Söhne"/>
              </a:rPr>
              <a:t>The series of projects is like the list of projects, but it involves putting the activities into an order of priority. Start with your list of large and small projects, and decide which activities must be done first, second, third, etc. For example, balancing your checkbook may be more important now than writing up the minutes of the last board meeting. You will, however, accomplish both tasks before spending time on trivial matters. </a:t>
            </a:r>
          </a:p>
          <a:p>
            <a:endParaRPr lang="en-US" b="0" i="0" dirty="0">
              <a:solidFill>
                <a:srgbClr val="343541"/>
              </a:solidFill>
              <a:effectLst/>
              <a:latin typeface="Söhne"/>
            </a:endParaRPr>
          </a:p>
          <a:p>
            <a:endParaRPr lang="en-US" b="0" i="0" dirty="0">
              <a:solidFill>
                <a:srgbClr val="343541"/>
              </a:solidFill>
              <a:effectLst/>
              <a:latin typeface="Söhne"/>
            </a:endParaRPr>
          </a:p>
          <a:p>
            <a:r>
              <a:rPr lang="en-US" b="0" i="0" dirty="0">
                <a:solidFill>
                  <a:srgbClr val="343541"/>
                </a:solidFill>
                <a:effectLst/>
                <a:latin typeface="Söhne"/>
              </a:rPr>
              <a:t>Detailed schedule </a:t>
            </a:r>
          </a:p>
          <a:p>
            <a:r>
              <a:rPr lang="en-US" b="0" i="0" dirty="0">
                <a:solidFill>
                  <a:srgbClr val="343541"/>
                </a:solidFill>
                <a:effectLst/>
                <a:latin typeface="Söhne"/>
              </a:rPr>
              <a:t>A detailed schedule includes both an order of projects and estimates of the time necessary for each project. This type of scheduling has special value to people whose obligations leave them with little free time. It is also important to those who are just beginning to manage time. You will need to look at your entire day or week and decide how important the various activities are, and how much time you will spend on them. If you know exactly what you are doing, why you are doing it, and approximately how long each task will take, you will work more effectively. While planning takes time at first, it saves time later. </a:t>
            </a:r>
          </a:p>
          <a:p>
            <a:endParaRPr lang="en-US" b="0" i="0" dirty="0">
              <a:solidFill>
                <a:srgbClr val="343541"/>
              </a:solidFill>
              <a:effectLst/>
              <a:latin typeface="Söhne"/>
            </a:endParaRPr>
          </a:p>
          <a:p>
            <a:endParaRPr lang="en-US" b="0" i="0" dirty="0">
              <a:solidFill>
                <a:srgbClr val="343541"/>
              </a:solidFill>
              <a:effectLst/>
              <a:latin typeface="Söhne"/>
            </a:endParaRPr>
          </a:p>
          <a:p>
            <a:r>
              <a:rPr lang="en-US" sz="1800" b="0" i="0" u="none" strike="noStrike" dirty="0">
                <a:solidFill>
                  <a:srgbClr val="000000"/>
                </a:solidFill>
                <a:effectLst/>
                <a:latin typeface="Arial" panose="020B0604020202020204" pitchFamily="34" charset="0"/>
              </a:rPr>
              <a:t>Do not shortchange the need for time to do activities that bring you joy, relaxation, comfort, or rejuvenation. Your physical and emotional health benefits from scheduled personal time. This time is a personal investment in future productivity and can minimize burnout and procrastination</a:t>
            </a:r>
            <a:r>
              <a:rPr lang="en-US" sz="1800" b="0" i="0" u="none" strike="noStrike" baseline="30000" dirty="0">
                <a:solidFill>
                  <a:srgbClr val="000000"/>
                </a:solidFill>
                <a:effectLst/>
                <a:latin typeface="Arial" panose="020B0604020202020204" pitchFamily="34" charset="0"/>
              </a:rPr>
              <a:t>2</a:t>
            </a:r>
            <a:r>
              <a:rPr lang="en-US" sz="1800" b="0" i="0" u="none" strike="noStrike" dirty="0">
                <a:solidFill>
                  <a:srgbClr val="000000"/>
                </a:solidFill>
                <a:effectLst/>
                <a:latin typeface="Arial" panose="020B0604020202020204" pitchFamily="34" charset="0"/>
              </a:rPr>
              <a:t>. When we do not take the time to rest it only shortchanges our effectiveness the next day</a:t>
            </a: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13</a:t>
            </a:fld>
            <a:endParaRPr lang="en-US"/>
          </a:p>
        </p:txBody>
      </p:sp>
    </p:spTree>
    <p:extLst>
      <p:ext uri="{BB962C8B-B14F-4D97-AF65-F5344CB8AC3E}">
        <p14:creationId xmlns:p14="http://schemas.microsoft.com/office/powerpoint/2010/main" val="7027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400"/>
              </a:spcBef>
              <a:spcAft>
                <a:spcPts val="1400"/>
              </a:spcAft>
            </a:pPr>
            <a:r>
              <a:rPr lang="en-US" sz="1800" b="1" i="0" u="none" strike="noStrike" dirty="0">
                <a:solidFill>
                  <a:srgbClr val="000000"/>
                </a:solidFill>
                <a:effectLst/>
                <a:latin typeface="Arial" panose="020B0604020202020204" pitchFamily="34" charset="0"/>
              </a:rPr>
              <a:t>Google Calendar</a:t>
            </a:r>
            <a:r>
              <a:rPr lang="en-US" sz="1800" b="0" i="0" u="none" strike="noStrike" dirty="0">
                <a:solidFill>
                  <a:srgbClr val="000000"/>
                </a:solidFill>
                <a:effectLst/>
                <a:latin typeface="Arial" panose="020B0604020202020204" pitchFamily="34" charset="0"/>
              </a:rPr>
              <a:t> - This free online calendar tool can help you keep track of important dates, deadlines, and meetings. You can set reminders and share your calendar with other members.</a:t>
            </a:r>
            <a:endParaRPr lang="en-US" b="0" dirty="0">
              <a:effectLst/>
            </a:endParaRPr>
          </a:p>
          <a:p>
            <a:pPr rtl="0">
              <a:spcBef>
                <a:spcPts val="1400"/>
              </a:spcBef>
              <a:spcAft>
                <a:spcPts val="1400"/>
              </a:spcAft>
            </a:pPr>
            <a:endParaRPr lang="en-US" sz="1800" b="1" i="0" u="none" strike="noStrike" dirty="0">
              <a:solidFill>
                <a:srgbClr val="000000"/>
              </a:solidFill>
              <a:effectLst/>
              <a:latin typeface="Arial" panose="020B0604020202020204" pitchFamily="34" charset="0"/>
            </a:endParaRPr>
          </a:p>
          <a:p>
            <a:pPr rtl="0">
              <a:spcBef>
                <a:spcPts val="1400"/>
              </a:spcBef>
              <a:spcAft>
                <a:spcPts val="1400"/>
              </a:spcAft>
            </a:pPr>
            <a:r>
              <a:rPr lang="en-US" sz="1800" b="1" i="0" u="none" strike="noStrike" dirty="0">
                <a:solidFill>
                  <a:srgbClr val="000000"/>
                </a:solidFill>
                <a:effectLst/>
                <a:latin typeface="Arial" panose="020B0604020202020204" pitchFamily="34" charset="0"/>
              </a:rPr>
              <a:t>Trello</a:t>
            </a:r>
            <a:r>
              <a:rPr lang="en-US" sz="1800" b="0" i="0" u="none" strike="noStrike" dirty="0">
                <a:solidFill>
                  <a:srgbClr val="000000"/>
                </a:solidFill>
                <a:effectLst/>
                <a:latin typeface="Arial" panose="020B0604020202020204" pitchFamily="34" charset="0"/>
              </a:rPr>
              <a:t> - This project management tool can help you organize tasks and keep track of progress. Tasks can be organized by creating boards, lists, and cards to visualize work and collaborate with others. This is a great tool if you are planning a larger, more complex undertaking over time, like a fundraiser or big group project.</a:t>
            </a:r>
            <a:endParaRPr lang="en-US" b="0" dirty="0">
              <a:effectLst/>
            </a:endParaRPr>
          </a:p>
          <a:p>
            <a:pPr rtl="0">
              <a:spcBef>
                <a:spcPts val="1400"/>
              </a:spcBef>
              <a:spcAft>
                <a:spcPts val="1400"/>
              </a:spcAft>
            </a:pPr>
            <a:endParaRPr lang="en-US" sz="1800" b="1" i="0" u="none" strike="noStrike" dirty="0">
              <a:solidFill>
                <a:srgbClr val="000000"/>
              </a:solidFill>
              <a:effectLst/>
              <a:latin typeface="Arial" panose="020B0604020202020204" pitchFamily="34" charset="0"/>
            </a:endParaRPr>
          </a:p>
          <a:p>
            <a:pPr rtl="0">
              <a:spcBef>
                <a:spcPts val="1400"/>
              </a:spcBef>
              <a:spcAft>
                <a:spcPts val="1400"/>
              </a:spcAft>
            </a:pPr>
            <a:r>
              <a:rPr lang="en-US" sz="1800" b="1" i="0" u="none" strike="noStrike" dirty="0">
                <a:solidFill>
                  <a:srgbClr val="000000"/>
                </a:solidFill>
                <a:effectLst/>
                <a:latin typeface="Arial" panose="020B0604020202020204" pitchFamily="34" charset="0"/>
              </a:rPr>
              <a:t>Evernote</a:t>
            </a:r>
            <a:r>
              <a:rPr lang="en-US" sz="1800" b="0" i="0" u="none" strike="noStrike" dirty="0">
                <a:solidFill>
                  <a:srgbClr val="000000"/>
                </a:solidFill>
                <a:effectLst/>
                <a:latin typeface="Arial" panose="020B0604020202020204" pitchFamily="34" charset="0"/>
              </a:rPr>
              <a:t> - This note-taking tool can help volunteers capture ideas, take notes, and store information. They can also use it to create to-do lists and set reminders.</a:t>
            </a:r>
            <a:endParaRPr lang="en-US" b="0" dirty="0">
              <a:effectLst/>
            </a:endParaRPr>
          </a:p>
          <a:p>
            <a:pPr rtl="0">
              <a:spcBef>
                <a:spcPts val="1400"/>
              </a:spcBef>
              <a:spcAft>
                <a:spcPts val="1400"/>
              </a:spcAft>
            </a:pPr>
            <a:endParaRPr lang="en-US" sz="1800" b="1" i="0" u="none" strike="noStrike" dirty="0">
              <a:solidFill>
                <a:srgbClr val="000000"/>
              </a:solidFill>
              <a:effectLst/>
              <a:latin typeface="Arial" panose="020B0604020202020204" pitchFamily="34" charset="0"/>
            </a:endParaRPr>
          </a:p>
          <a:p>
            <a:pPr rtl="0">
              <a:spcBef>
                <a:spcPts val="1400"/>
              </a:spcBef>
              <a:spcAft>
                <a:spcPts val="1400"/>
              </a:spcAft>
            </a:pPr>
            <a:r>
              <a:rPr lang="en-US" sz="1800" b="1" i="0" u="none" strike="noStrike" dirty="0">
                <a:solidFill>
                  <a:srgbClr val="000000"/>
                </a:solidFill>
                <a:effectLst/>
                <a:latin typeface="Arial" panose="020B0604020202020204" pitchFamily="34" charset="0"/>
              </a:rPr>
              <a:t>Forest</a:t>
            </a:r>
            <a:r>
              <a:rPr lang="en-US" sz="1800" b="0" i="0" u="none" strike="noStrike" dirty="0">
                <a:solidFill>
                  <a:srgbClr val="000000"/>
                </a:solidFill>
                <a:effectLst/>
                <a:latin typeface="Arial" panose="020B0604020202020204" pitchFamily="34" charset="0"/>
              </a:rPr>
              <a:t> -This is a mobile app that helps users stay focused and avoid distractions. You can use it to set a timer for a task and earn rewards by staying focused for a certain amount of time.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14</a:t>
            </a:fld>
            <a:endParaRPr lang="en-US"/>
          </a:p>
        </p:txBody>
      </p:sp>
    </p:spTree>
    <p:extLst>
      <p:ext uri="{BB962C8B-B14F-4D97-AF65-F5344CB8AC3E}">
        <p14:creationId xmlns:p14="http://schemas.microsoft.com/office/powerpoint/2010/main" val="379006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1B7EF0-148D-B042-AF3A-A0484078F544}" type="slidenum">
              <a:rPr lang="en-US" smtClean="0"/>
              <a:t>16</a:t>
            </a:fld>
            <a:endParaRPr lang="en-US"/>
          </a:p>
        </p:txBody>
      </p:sp>
    </p:spTree>
    <p:extLst>
      <p:ext uri="{BB962C8B-B14F-4D97-AF65-F5344CB8AC3E}">
        <p14:creationId xmlns:p14="http://schemas.microsoft.com/office/powerpoint/2010/main" val="368135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p>
          <a:p>
            <a:pPr marR="0" algn="l" rtl="0"/>
            <a:endParaRPr lang="en-US" sz="1200" b="1" i="0" u="none" strike="noStrike" baseline="0" dirty="0">
              <a:solidFill>
                <a:srgbClr val="339966"/>
              </a:solidFill>
              <a:latin typeface="Arial" panose="020B0604020202020204" pitchFamily="34" charset="0"/>
            </a:endParaRPr>
          </a:p>
          <a:p>
            <a:r>
              <a:rPr lang="en-US" sz="1400" dirty="0">
                <a:effectLst/>
                <a:latin typeface="Helvetica" pitchFamily="2" charset="0"/>
              </a:rPr>
              <a:t>1. Challenge the group to track their time for one week to get an accurate idea of your daily time use. If you prefer, there are apps available to</a:t>
            </a:r>
          </a:p>
          <a:p>
            <a:r>
              <a:rPr lang="en-US" sz="1400" dirty="0">
                <a:effectLst/>
                <a:latin typeface="Helvetica" pitchFamily="2" charset="0"/>
              </a:rPr>
              <a:t>track your time. Be honest about tracking how your time is spent.</a:t>
            </a:r>
          </a:p>
          <a:p>
            <a:r>
              <a:rPr lang="en-US" sz="1400" dirty="0">
                <a:solidFill>
                  <a:srgbClr val="339A66"/>
                </a:solidFill>
                <a:effectLst/>
                <a:latin typeface="Helvetica" pitchFamily="2" charset="0"/>
              </a:rPr>
              <a:t>2. </a:t>
            </a:r>
            <a:r>
              <a:rPr lang="en-US" sz="1400" dirty="0">
                <a:effectLst/>
                <a:latin typeface="Helvetica" pitchFamily="2" charset="0"/>
              </a:rPr>
              <a:t>At the end of the week, circle necessities such as sleeping, cooking, eating,</a:t>
            </a:r>
          </a:p>
          <a:p>
            <a:r>
              <a:rPr lang="en-US" sz="1400" dirty="0">
                <a:effectLst/>
                <a:latin typeface="Helvetica" pitchFamily="2" charset="0"/>
              </a:rPr>
              <a:t>homework, housework, yard work, and exercise.</a:t>
            </a:r>
          </a:p>
          <a:p>
            <a:r>
              <a:rPr lang="en-US" sz="1400" dirty="0">
                <a:solidFill>
                  <a:srgbClr val="339A66"/>
                </a:solidFill>
                <a:effectLst/>
                <a:latin typeface="Helvetica" pitchFamily="2" charset="0"/>
              </a:rPr>
              <a:t>3. </a:t>
            </a:r>
            <a:r>
              <a:rPr lang="en-US" sz="1400" dirty="0">
                <a:effectLst/>
                <a:latin typeface="Helvetica" pitchFamily="2" charset="0"/>
              </a:rPr>
              <a:t>Then circle all of your noteworthy accomplishments— significant things that you “got done.”</a:t>
            </a:r>
          </a:p>
          <a:p>
            <a:r>
              <a:rPr lang="en-US" sz="1400" dirty="0">
                <a:solidFill>
                  <a:srgbClr val="339A66"/>
                </a:solidFill>
                <a:effectLst/>
                <a:latin typeface="Helvetica" pitchFamily="2" charset="0"/>
              </a:rPr>
              <a:t>4. </a:t>
            </a:r>
            <a:r>
              <a:rPr lang="en-US" sz="1400" dirty="0">
                <a:effectLst/>
                <a:latin typeface="Helvetica" pitchFamily="2" charset="0"/>
              </a:rPr>
              <a:t>With what remains, look at how much time is spent on fluff. Do you see patterns</a:t>
            </a:r>
          </a:p>
          <a:p>
            <a:pPr marR="0" algn="l" rtl="0"/>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17</a:t>
            </a:fld>
            <a:endParaRPr lang="en-US"/>
          </a:p>
        </p:txBody>
      </p:sp>
    </p:spTree>
    <p:extLst>
      <p:ext uri="{BB962C8B-B14F-4D97-AF65-F5344CB8AC3E}">
        <p14:creationId xmlns:p14="http://schemas.microsoft.com/office/powerpoint/2010/main" val="284365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C187C7-4E78-9748-87B5-EB78CFC77DD5}"/>
              </a:ext>
            </a:extLst>
          </p:cNvPr>
          <p:cNvSpPr txBox="1"/>
          <p:nvPr userDrawn="1"/>
        </p:nvSpPr>
        <p:spPr>
          <a:xfrm>
            <a:off x="0" y="0"/>
            <a:ext cx="12192001" cy="6858000"/>
          </a:xfrm>
          <a:prstGeom prst="rect">
            <a:avLst/>
          </a:prstGeom>
          <a:solidFill>
            <a:schemeClr val="accent1"/>
          </a:solidFill>
        </p:spPr>
        <p:txBody>
          <a:bodyPr wrap="square" rtlCol="0">
            <a:noAutofit/>
          </a:bodyPr>
          <a:lstStyle/>
          <a:p>
            <a:r>
              <a:rPr lang="en-US"/>
              <a:t> </a:t>
            </a:r>
          </a:p>
        </p:txBody>
      </p:sp>
      <p:pic>
        <p:nvPicPr>
          <p:cNvPr id="5" name="Picture 4" descr="A picture containing drawing&#10;&#10;Description automatically generated">
            <a:extLst>
              <a:ext uri="{FF2B5EF4-FFF2-40B4-BE49-F238E27FC236}">
                <a16:creationId xmlns:a16="http://schemas.microsoft.com/office/drawing/2014/main" id="{F9EB6A9C-9697-604D-BD00-CD4616432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6408" y="2057400"/>
            <a:ext cx="2743200" cy="2743200"/>
          </a:xfrm>
          <a:prstGeom prst="rect">
            <a:avLst/>
          </a:prstGeom>
        </p:spPr>
      </p:pic>
    </p:spTree>
    <p:extLst>
      <p:ext uri="{BB962C8B-B14F-4D97-AF65-F5344CB8AC3E}">
        <p14:creationId xmlns:p14="http://schemas.microsoft.com/office/powerpoint/2010/main" val="108988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p:cNvSpPr>
          <p:nvPr>
            <p:ph type="pic" idx="11"/>
          </p:nvPr>
        </p:nvSpPr>
        <p:spPr>
          <a:xfrm>
            <a:off x="838201"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Picture Placeholder 2"/>
          <p:cNvSpPr>
            <a:spLocks noGrp="1"/>
          </p:cNvSpPr>
          <p:nvPr>
            <p:ph type="pic" idx="12"/>
          </p:nvPr>
        </p:nvSpPr>
        <p:spPr>
          <a:xfrm>
            <a:off x="2868479"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7" name="Picture 16" descr="A picture containing sitting, food, drawing&#10;&#10;Description automatically generated">
            <a:extLst>
              <a:ext uri="{FF2B5EF4-FFF2-40B4-BE49-F238E27FC236}">
                <a16:creationId xmlns:a16="http://schemas.microsoft.com/office/drawing/2014/main" id="{48F6739F-B114-5442-A1DC-C7D6AE43BC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69349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6" name="Picture 5" descr="A picture containing sitting, food, drawing&#10;&#10;Description automatically generated">
            <a:extLst>
              <a:ext uri="{FF2B5EF4-FFF2-40B4-BE49-F238E27FC236}">
                <a16:creationId xmlns:a16="http://schemas.microsoft.com/office/drawing/2014/main" id="{09882767-8624-6647-B8D7-39DD5F34C8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87680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food, drawing&#10;&#10;Description automatically generated">
            <a:extLst>
              <a:ext uri="{FF2B5EF4-FFF2-40B4-BE49-F238E27FC236}">
                <a16:creationId xmlns:a16="http://schemas.microsoft.com/office/drawing/2014/main" id="{825A5DD8-B143-204B-9EF4-09E236C79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3553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E5F8C4-81A9-104D-9E2D-C271BA5330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39862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0EA75F-C71E-F04B-8A30-1F1FD1D8BD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93743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72A0FE85-AF9E-F141-B91F-0CDC713B50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0746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71DE49A-1CDB-7948-9895-0FBC27C41B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20918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85155"/>
            <a:ext cx="5157787"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85155"/>
            <a:ext cx="5183188"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38"/>
            <a:ext cx="10515600" cy="972213"/>
          </a:xfrm>
        </p:spPr>
        <p:txBody>
          <a:bodyPr/>
          <a:lstStyle/>
          <a:p>
            <a:r>
              <a:rPr lang="en-US"/>
              <a:t>Click To Edit Master Title Style</a:t>
            </a:r>
          </a:p>
        </p:txBody>
      </p:sp>
      <p:pic>
        <p:nvPicPr>
          <p:cNvPr id="12" name="Picture 11" descr="A picture containing sitting, food, drawing&#10;&#10;Description automatically generated">
            <a:extLst>
              <a:ext uri="{FF2B5EF4-FFF2-40B4-BE49-F238E27FC236}">
                <a16:creationId xmlns:a16="http://schemas.microsoft.com/office/drawing/2014/main" id="{44BCA45B-74E5-484D-8241-B844C5FFC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8318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07FF919B-5D96-8846-B1FD-B0576A5825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40057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sp>
        <p:nvSpPr>
          <p:cNvPr id="14" name="Title 1"/>
          <p:cNvSpPr>
            <a:spLocks noGrp="1"/>
          </p:cNvSpPr>
          <p:nvPr>
            <p:ph type="ctrTitle" hasCustomPrompt="1"/>
          </p:nvPr>
        </p:nvSpPr>
        <p:spPr>
          <a:xfrm>
            <a:off x="7336243" y="2481601"/>
            <a:ext cx="4393008" cy="659782"/>
          </a:xfrm>
          <a:noFill/>
          <a:ln>
            <a:noFill/>
          </a:ln>
        </p:spPr>
        <p:txBody>
          <a:bodyPr anchor="b">
            <a:normAutofit/>
          </a:bodyPr>
          <a:lstStyle>
            <a:lvl1pPr algn="ctr">
              <a:defRPr sz="1800" baseline="0">
                <a:ln>
                  <a:noFill/>
                </a:ln>
                <a:solidFill>
                  <a:schemeClr val="tx1"/>
                </a:solidFill>
              </a:defRPr>
            </a:lvl1pPr>
          </a:lstStyle>
          <a:p>
            <a:r>
              <a:rPr lang="en-US"/>
              <a:t>Presentation Title Goes Here</a:t>
            </a:r>
          </a:p>
        </p:txBody>
      </p:sp>
      <p:sp>
        <p:nvSpPr>
          <p:cNvPr id="15" name="Subtitle 2"/>
          <p:cNvSpPr>
            <a:spLocks noGrp="1"/>
          </p:cNvSpPr>
          <p:nvPr>
            <p:ph type="subTitle" idx="1" hasCustomPrompt="1"/>
          </p:nvPr>
        </p:nvSpPr>
        <p:spPr>
          <a:xfrm>
            <a:off x="7336242" y="3194329"/>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cxnSp>
        <p:nvCxnSpPr>
          <p:cNvPr id="16" name="Straight Connector 15"/>
          <p:cNvCxnSpPr/>
          <p:nvPr userDrawn="1"/>
        </p:nvCxnSpPr>
        <p:spPr>
          <a:xfrm>
            <a:off x="7336242" y="3652147"/>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EFBFBBE-1892-E449-8752-807AA4C6F9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641" y="4207896"/>
            <a:ext cx="3040209" cy="992721"/>
          </a:xfrm>
          <a:prstGeom prst="rect">
            <a:avLst/>
          </a:prstGeom>
        </p:spPr>
      </p:pic>
    </p:spTree>
    <p:extLst>
      <p:ext uri="{BB962C8B-B14F-4D97-AF65-F5344CB8AC3E}">
        <p14:creationId xmlns:p14="http://schemas.microsoft.com/office/powerpoint/2010/main" val="20685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6EF9345-1510-FA40-BAC7-5EDE09923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534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Picture 8" descr="A picture containing sitting, food, drawing&#10;&#10;Description automatically generated">
            <a:extLst>
              <a:ext uri="{FF2B5EF4-FFF2-40B4-BE49-F238E27FC236}">
                <a16:creationId xmlns:a16="http://schemas.microsoft.com/office/drawing/2014/main" id="{BA62D191-7E04-7445-89CB-A269B6830B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7151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1"/>
          </a:solidFill>
        </p:spPr>
        <p:txBody>
          <a:bodyPr wrap="square" rtlCol="0">
            <a:noAutofit/>
          </a:bodyPr>
          <a:lstStyle/>
          <a:p>
            <a:r>
              <a:rPr lang="en-US"/>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3" name="Picture 2" descr="A picture containing sitting, food, drawing&#10;&#10;Description automatically generated">
            <a:extLst>
              <a:ext uri="{FF2B5EF4-FFF2-40B4-BE49-F238E27FC236}">
                <a16:creationId xmlns:a16="http://schemas.microsoft.com/office/drawing/2014/main" id="{0269C905-29E9-3243-9CEA-D838A9A0CF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40033" y="2533104"/>
            <a:ext cx="4339881" cy="1417104"/>
          </a:xfrm>
          <a:prstGeom prst="rect">
            <a:avLst/>
          </a:prstGeom>
        </p:spPr>
      </p:pic>
    </p:spTree>
    <p:extLst>
      <p:ext uri="{BB962C8B-B14F-4D97-AF65-F5344CB8AC3E}">
        <p14:creationId xmlns:p14="http://schemas.microsoft.com/office/powerpoint/2010/main" val="200184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0" y="0"/>
            <a:ext cx="12192001" cy="4821395"/>
          </a:xfrm>
          <a:prstGeom prst="rect">
            <a:avLst/>
          </a:prstGeom>
          <a:solidFill>
            <a:schemeClr val="accent1"/>
          </a:solidFill>
        </p:spPr>
        <p:txBody>
          <a:bodyPr wrap="square" rtlCol="0">
            <a:noAutofit/>
          </a:bodyPr>
          <a:lstStyle/>
          <a:p>
            <a:r>
              <a:rPr lang="en-US"/>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888992"/>
          </a:xfrm>
          <a:prstGeom prst="rect">
            <a:avLst/>
          </a:prstGeom>
        </p:spPr>
      </p:pic>
      <p:sp>
        <p:nvSpPr>
          <p:cNvPr id="9" name="Title 1"/>
          <p:cNvSpPr>
            <a:spLocks noGrp="1"/>
          </p:cNvSpPr>
          <p:nvPr>
            <p:ph type="ctrTitle" hasCustomPrompt="1"/>
          </p:nvPr>
        </p:nvSpPr>
        <p:spPr>
          <a:xfrm>
            <a:off x="874484" y="5368658"/>
            <a:ext cx="6053090" cy="659782"/>
          </a:xfrm>
        </p:spPr>
        <p:txBody>
          <a:bodyPr anchor="b">
            <a:normAutofit/>
          </a:bodyPr>
          <a:lstStyle>
            <a:lvl1pPr algn="l">
              <a:defRPr sz="3200" baseline="0">
                <a:solidFill>
                  <a:schemeClr val="tx1"/>
                </a:solidFill>
              </a:defRPr>
            </a:lvl1pPr>
          </a:lstStyle>
          <a:p>
            <a:r>
              <a:rPr lang="en-US"/>
              <a:t>Presentation Title Goes Here</a:t>
            </a:r>
          </a:p>
        </p:txBody>
      </p:sp>
      <p:sp>
        <p:nvSpPr>
          <p:cNvPr id="11" name="Subtitle 2"/>
          <p:cNvSpPr>
            <a:spLocks noGrp="1"/>
          </p:cNvSpPr>
          <p:nvPr>
            <p:ph type="subTitle" idx="1" hasCustomPrompt="1"/>
          </p:nvPr>
        </p:nvSpPr>
        <p:spPr>
          <a:xfrm>
            <a:off x="874483" y="6028440"/>
            <a:ext cx="6053090"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8" name="Picture 7" descr="A picture containing sitting, food, drawing&#10;&#10;Description automatically generated">
            <a:extLst>
              <a:ext uri="{FF2B5EF4-FFF2-40B4-BE49-F238E27FC236}">
                <a16:creationId xmlns:a16="http://schemas.microsoft.com/office/drawing/2014/main" id="{01B2F40A-EAED-7F4B-977E-F58C72AF39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8085" y="5107339"/>
            <a:ext cx="4339881" cy="1417104"/>
          </a:xfrm>
          <a:prstGeom prst="rect">
            <a:avLst/>
          </a:prstGeom>
        </p:spPr>
      </p:pic>
    </p:spTree>
    <p:extLst>
      <p:ext uri="{BB962C8B-B14F-4D97-AF65-F5344CB8AC3E}">
        <p14:creationId xmlns:p14="http://schemas.microsoft.com/office/powerpoint/2010/main" val="673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0" y="0"/>
            <a:ext cx="12192001" cy="4888992"/>
          </a:xfrm>
          <a:prstGeom prst="rect">
            <a:avLst/>
          </a:prstGeom>
          <a:solidFill>
            <a:schemeClr val="accent1"/>
          </a:solidFill>
        </p:spPr>
        <p:txBody>
          <a:bodyPr wrap="square" rtlCol="0">
            <a:noAutofit/>
          </a:bodyPr>
          <a:lstStyle/>
          <a:p>
            <a:r>
              <a:rPr lang="en-US"/>
              <a:t> </a:t>
            </a:r>
          </a:p>
        </p:txBody>
      </p:sp>
      <p:sp>
        <p:nvSpPr>
          <p:cNvPr id="2" name="Title 1"/>
          <p:cNvSpPr>
            <a:spLocks noGrp="1"/>
          </p:cNvSpPr>
          <p:nvPr>
            <p:ph type="ctrTitle" hasCustomPrompt="1"/>
          </p:nvPr>
        </p:nvSpPr>
        <p:spPr>
          <a:xfrm>
            <a:off x="1022854" y="1358234"/>
            <a:ext cx="10145018" cy="2387600"/>
          </a:xfrm>
        </p:spPr>
        <p:txBody>
          <a:bodyPr anchor="b">
            <a:normAutofit/>
          </a:bodyPr>
          <a:lstStyle>
            <a:lvl1pPr algn="l">
              <a:defRPr sz="4800">
                <a:solidFill>
                  <a:schemeClr val="bg1"/>
                </a:solidFill>
              </a:defRPr>
            </a:lvl1pPr>
          </a:lstStyle>
          <a:p>
            <a:r>
              <a:rPr lang="en-US"/>
              <a:t>Title Slide</a:t>
            </a:r>
          </a:p>
        </p:txBody>
      </p:sp>
      <p:sp>
        <p:nvSpPr>
          <p:cNvPr id="3" name="Subtitle 2"/>
          <p:cNvSpPr>
            <a:spLocks noGrp="1"/>
          </p:cNvSpPr>
          <p:nvPr>
            <p:ph type="subTitle" idx="1" hasCustomPrompt="1"/>
          </p:nvPr>
        </p:nvSpPr>
        <p:spPr>
          <a:xfrm>
            <a:off x="1022853" y="3745834"/>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a:p>
        </p:txBody>
      </p:sp>
      <p:pic>
        <p:nvPicPr>
          <p:cNvPr id="7" name="Picture 6" descr="A picture containing sitting, food, drawing&#10;&#10;Description automatically generated">
            <a:extLst>
              <a:ext uri="{FF2B5EF4-FFF2-40B4-BE49-F238E27FC236}">
                <a16:creationId xmlns:a16="http://schemas.microsoft.com/office/drawing/2014/main" id="{D48651BF-0CFC-C24D-92FE-89EA3D9F04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8085" y="5196792"/>
            <a:ext cx="4339881" cy="1417104"/>
          </a:xfrm>
          <a:prstGeom prst="rect">
            <a:avLst/>
          </a:prstGeom>
        </p:spPr>
      </p:pic>
    </p:spTree>
    <p:extLst>
      <p:ext uri="{BB962C8B-B14F-4D97-AF65-F5344CB8AC3E}">
        <p14:creationId xmlns:p14="http://schemas.microsoft.com/office/powerpoint/2010/main" val="61437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90344C1-A396-824D-BF26-5A66DC172E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0" y="1609390"/>
            <a:ext cx="3888783" cy="4217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sitting, food, drawing&#10;&#10;Description automatically generated">
            <a:extLst>
              <a:ext uri="{FF2B5EF4-FFF2-40B4-BE49-F238E27FC236}">
                <a16:creationId xmlns:a16="http://schemas.microsoft.com/office/drawing/2014/main" id="{D88B5921-1670-D24C-9C08-B527127757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91511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4" name="Picture Placeholder 2"/>
          <p:cNvSpPr>
            <a:spLocks noGrp="1"/>
          </p:cNvSpPr>
          <p:nvPr>
            <p:ph type="pic" idx="11"/>
          </p:nvPr>
        </p:nvSpPr>
        <p:spPr>
          <a:xfrm>
            <a:off x="838200" y="3814502"/>
            <a:ext cx="3890059"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6" name="Picture 15" descr="A picture containing sitting, food, drawing&#10;&#10;Description automatically generated">
            <a:extLst>
              <a:ext uri="{FF2B5EF4-FFF2-40B4-BE49-F238E27FC236}">
                <a16:creationId xmlns:a16="http://schemas.microsoft.com/office/drawing/2014/main" id="{03FB2983-D6CE-104C-BA1E-C8C494B383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52043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199"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838199"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2" name="Picture Placeholder 2"/>
          <p:cNvSpPr>
            <a:spLocks noGrp="1" noChangeAspect="1"/>
          </p:cNvSpPr>
          <p:nvPr>
            <p:ph type="pic" idx="10"/>
          </p:nvPr>
        </p:nvSpPr>
        <p:spPr>
          <a:xfrm>
            <a:off x="4563721"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5" name="Picture Placeholder 2"/>
          <p:cNvSpPr>
            <a:spLocks noGrp="1" noChangeAspect="1"/>
          </p:cNvSpPr>
          <p:nvPr>
            <p:ph type="pic" idx="11"/>
          </p:nvPr>
        </p:nvSpPr>
        <p:spPr>
          <a:xfrm>
            <a:off x="8289243"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6" name="Content Placeholder 3"/>
          <p:cNvSpPr>
            <a:spLocks noGrp="1"/>
          </p:cNvSpPr>
          <p:nvPr>
            <p:ph sz="half" idx="12"/>
          </p:nvPr>
        </p:nvSpPr>
        <p:spPr>
          <a:xfrm>
            <a:off x="4563721" y="3316636"/>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sp>
        <p:nvSpPr>
          <p:cNvPr id="17" name="Content Placeholder 3"/>
          <p:cNvSpPr>
            <a:spLocks noGrp="1"/>
          </p:cNvSpPr>
          <p:nvPr>
            <p:ph sz="half" idx="13"/>
          </p:nvPr>
        </p:nvSpPr>
        <p:spPr>
          <a:xfrm>
            <a:off x="8289243"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a:t>Click to edit Master text styles</a:t>
            </a:r>
          </a:p>
        </p:txBody>
      </p:sp>
      <p:pic>
        <p:nvPicPr>
          <p:cNvPr id="18" name="Picture 17" descr="A picture containing sitting, food, drawing&#10;&#10;Description automatically generated">
            <a:extLst>
              <a:ext uri="{FF2B5EF4-FFF2-40B4-BE49-F238E27FC236}">
                <a16:creationId xmlns:a16="http://schemas.microsoft.com/office/drawing/2014/main" id="{585F01B4-E00D-FC43-A091-65BC80A15F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7270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38"/>
            <a:ext cx="10515600" cy="9722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5" r:id="rId2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1.png"/><Relationship Id="rId4" Type="http://schemas.openxmlformats.org/officeDocument/2006/relationships/hyperlink" Target="https://www.instagram.com/national4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088759"/>
            <a:ext cx="5617598" cy="1861449"/>
          </a:xfrm>
        </p:spPr>
        <p:txBody>
          <a:bodyPr>
            <a:normAutofit/>
          </a:bodyPr>
          <a:lstStyle/>
          <a:p>
            <a:r>
              <a:rPr lang="en-US"/>
              <a:t>Planning and Organizing</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71599" cy="456837"/>
          </a:xfrm>
        </p:spPr>
        <p:txBody>
          <a:bodyPr>
            <a:normAutofit/>
          </a:bodyPr>
          <a:lstStyle/>
          <a:p>
            <a:r>
              <a:rPr lang="en-US"/>
              <a:t>Organizational Skills Domain</a:t>
            </a:r>
          </a:p>
        </p:txBody>
      </p:sp>
    </p:spTree>
    <p:extLst>
      <p:ext uri="{BB962C8B-B14F-4D97-AF65-F5344CB8AC3E}">
        <p14:creationId xmlns:p14="http://schemas.microsoft.com/office/powerpoint/2010/main" val="2539718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36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normAutofit/>
          </a:bodyPr>
          <a:lstStyle/>
          <a:p>
            <a:r>
              <a:rPr lang="en-US"/>
              <a:t>Time Management </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normAutofit/>
          </a:bodyPr>
          <a:lstStyle/>
          <a:p>
            <a:r>
              <a:rPr lang="en-US"/>
              <a:t>Organizational Skills Domain</a:t>
            </a:r>
          </a:p>
        </p:txBody>
      </p:sp>
    </p:spTree>
    <p:extLst>
      <p:ext uri="{BB962C8B-B14F-4D97-AF65-F5344CB8AC3E}">
        <p14:creationId xmlns:p14="http://schemas.microsoft.com/office/powerpoint/2010/main" val="194329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Time Management Success vs. Failure</a:t>
            </a:r>
          </a:p>
        </p:txBody>
      </p:sp>
      <p:sp>
        <p:nvSpPr>
          <p:cNvPr id="3" name="Content Placeholder 2"/>
          <p:cNvSpPr>
            <a:spLocks noGrp="1"/>
          </p:cNvSpPr>
          <p:nvPr>
            <p:ph idx="1"/>
          </p:nvPr>
        </p:nvSpPr>
        <p:spPr>
          <a:xfrm>
            <a:off x="894644" y="1713874"/>
            <a:ext cx="8020048" cy="4098794"/>
          </a:xfrm>
        </p:spPr>
        <p:txBody>
          <a:bodyPr vert="horz" lIns="91440" tIns="45720" rIns="91440" bIns="45720" rtlCol="0" anchor="t">
            <a:normAutofit fontScale="85000" lnSpcReduction="10000"/>
          </a:bodyPr>
          <a:lstStyle/>
          <a:p>
            <a:pPr>
              <a:buFont typeface="LucidaGrande"/>
              <a:buChar char="•"/>
            </a:pPr>
            <a:r>
              <a:rPr lang="en-US" sz="3200">
                <a:ea typeface="+mn-lt"/>
                <a:cs typeface="+mn-lt"/>
              </a:rPr>
              <a:t>Awareness- thinking realistically about your time by understanding it is a limited resource.</a:t>
            </a:r>
            <a:endParaRPr lang="en-US"/>
          </a:p>
          <a:p>
            <a:pPr>
              <a:buFont typeface="LucidaGrande"/>
              <a:buChar char="•"/>
            </a:pPr>
            <a:endParaRPr lang="en-US" sz="3200" dirty="0">
              <a:ea typeface="+mn-lt"/>
              <a:cs typeface="+mn-lt"/>
            </a:endParaRPr>
          </a:p>
          <a:p>
            <a:pPr>
              <a:buFont typeface="LucidaGrande"/>
              <a:buChar char="•"/>
            </a:pPr>
            <a:r>
              <a:rPr lang="en-US" sz="3200">
                <a:ea typeface="+mn-lt"/>
                <a:cs typeface="+mn-lt"/>
              </a:rPr>
              <a:t>Arrangement- designing and organizing your goals, plans, schedules, and tasks to effectively use time. </a:t>
            </a:r>
          </a:p>
          <a:p>
            <a:pPr>
              <a:buFont typeface="LucidaGrande"/>
              <a:buChar char="•"/>
            </a:pPr>
            <a:endParaRPr lang="en-US" sz="3200" dirty="0">
              <a:ea typeface="+mn-lt"/>
              <a:cs typeface="+mn-lt"/>
            </a:endParaRPr>
          </a:p>
          <a:p>
            <a:pPr>
              <a:buFont typeface="LucidaGrande"/>
              <a:buChar char="•"/>
            </a:pPr>
            <a:r>
              <a:rPr lang="en-US" sz="3200">
                <a:ea typeface="+mn-lt"/>
                <a:cs typeface="+mn-lt"/>
              </a:rPr>
              <a:t>Adaptation- monitoring your use of time and adjusting for interruptions or changing priorities.</a:t>
            </a:r>
            <a:endParaRPr lang="en-US"/>
          </a:p>
          <a:p>
            <a:pPr marL="0" indent="0">
              <a:buNone/>
            </a:pPr>
            <a:endParaRPr lang="en-US" sz="1800"/>
          </a:p>
        </p:txBody>
      </p:sp>
      <p:pic>
        <p:nvPicPr>
          <p:cNvPr id="6" name="Picture 6" descr="Icon&#10;&#10;Description automatically generated">
            <a:extLst>
              <a:ext uri="{FF2B5EF4-FFF2-40B4-BE49-F238E27FC236}">
                <a16:creationId xmlns:a16="http://schemas.microsoft.com/office/drawing/2014/main" id="{1A262A3D-81E7-40ED-B515-C7943ECC1AD3}"/>
              </a:ext>
            </a:extLst>
          </p:cNvPr>
          <p:cNvPicPr>
            <a:picLocks noChangeAspect="1"/>
          </p:cNvPicPr>
          <p:nvPr/>
        </p:nvPicPr>
        <p:blipFill>
          <a:blip r:embed="rId2"/>
          <a:stretch>
            <a:fillRect/>
          </a:stretch>
        </p:blipFill>
        <p:spPr>
          <a:xfrm>
            <a:off x="8752114" y="2143986"/>
            <a:ext cx="2743200" cy="2733315"/>
          </a:xfrm>
          <a:prstGeom prst="rect">
            <a:avLst/>
          </a:prstGeom>
        </p:spPr>
      </p:pic>
    </p:spTree>
    <p:extLst>
      <p:ext uri="{BB962C8B-B14F-4D97-AF65-F5344CB8AC3E}">
        <p14:creationId xmlns:p14="http://schemas.microsoft.com/office/powerpoint/2010/main" val="319479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Time Management Plan</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3238757" y="1819815"/>
            <a:ext cx="8468829" cy="4203440"/>
          </a:xfrm>
        </p:spPr>
        <p:txBody>
          <a:bodyPr vert="horz" lIns="91440" tIns="45720" rIns="91440" bIns="45720" rtlCol="0" anchor="t">
            <a:noAutofit/>
          </a:bodyPr>
          <a:lstStyle/>
          <a:p>
            <a:pPr lvl="0">
              <a:buFont typeface="Arial" charset="0"/>
            </a:pPr>
            <a:endParaRPr lang="en-US" dirty="0">
              <a:cs typeface="Arial"/>
            </a:endParaRPr>
          </a:p>
          <a:p>
            <a:pPr lvl="1">
              <a:buFont typeface="Arial" charset="0"/>
              <a:buChar char="•"/>
            </a:pPr>
            <a:r>
              <a:rPr lang="en-US" sz="2800" dirty="0">
                <a:ea typeface="+mn-lt"/>
                <a:cs typeface="+mn-lt"/>
              </a:rPr>
              <a:t>On-going list projects, both short-term and long-term</a:t>
            </a:r>
          </a:p>
          <a:p>
            <a:pPr lvl="1">
              <a:buFont typeface="Arial" charset="0"/>
              <a:buChar char="•"/>
            </a:pPr>
            <a:r>
              <a:rPr lang="en-US" sz="2800" dirty="0">
                <a:ea typeface="+mn-lt"/>
                <a:cs typeface="+mn-lt"/>
              </a:rPr>
              <a:t>Series of projects in priority order</a:t>
            </a:r>
          </a:p>
          <a:p>
            <a:pPr lvl="1">
              <a:buFont typeface="Arial" charset="0"/>
              <a:buChar char="•"/>
            </a:pPr>
            <a:r>
              <a:rPr lang="en-US" sz="2800" dirty="0">
                <a:ea typeface="+mn-lt"/>
                <a:cs typeface="+mn-lt"/>
              </a:rPr>
              <a:t>Calendar blocking with detailed projects and time allotted</a:t>
            </a:r>
          </a:p>
          <a:p>
            <a:pPr lvl="1">
              <a:buFont typeface="Arial" charset="0"/>
              <a:buChar char="•"/>
            </a:pPr>
            <a:r>
              <a:rPr lang="en-US" sz="2800" dirty="0">
                <a:ea typeface="+mn-lt"/>
                <a:cs typeface="+mn-lt"/>
              </a:rPr>
              <a:t>Allow time for activities that bring you joy, relaxation, and recreation</a:t>
            </a:r>
          </a:p>
          <a:p>
            <a:pPr lvl="1">
              <a:buFont typeface="Arial" charset="0"/>
              <a:buChar char="•"/>
            </a:pPr>
            <a:endParaRPr lang="en-US" sz="2800" dirty="0">
              <a:cs typeface="Arial" panose="020B0604020202020204"/>
            </a:endParaRPr>
          </a:p>
          <a:p>
            <a:endParaRPr lang="en-US" dirty="0"/>
          </a:p>
        </p:txBody>
      </p:sp>
      <p:pic>
        <p:nvPicPr>
          <p:cNvPr id="6" name="Picture 6" descr="Icon&#10;&#10;Description automatically generated">
            <a:extLst>
              <a:ext uri="{FF2B5EF4-FFF2-40B4-BE49-F238E27FC236}">
                <a16:creationId xmlns:a16="http://schemas.microsoft.com/office/drawing/2014/main" id="{516720A3-06A7-412E-BCDF-8ADAEF423743}"/>
              </a:ext>
            </a:extLst>
          </p:cNvPr>
          <p:cNvPicPr>
            <a:picLocks noChangeAspect="1"/>
          </p:cNvPicPr>
          <p:nvPr/>
        </p:nvPicPr>
        <p:blipFill>
          <a:blip r:embed="rId3"/>
          <a:stretch>
            <a:fillRect/>
          </a:stretch>
        </p:blipFill>
        <p:spPr>
          <a:xfrm>
            <a:off x="253043" y="2053270"/>
            <a:ext cx="3303916" cy="3225912"/>
          </a:xfrm>
          <a:prstGeom prst="rect">
            <a:avLst/>
          </a:prstGeom>
        </p:spPr>
      </p:pic>
    </p:spTree>
    <p:extLst>
      <p:ext uri="{BB962C8B-B14F-4D97-AF65-F5344CB8AC3E}">
        <p14:creationId xmlns:p14="http://schemas.microsoft.com/office/powerpoint/2010/main" val="320014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Using Tech to Save Time</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096429" y="2151578"/>
            <a:ext cx="6181171" cy="3096404"/>
          </a:xfrm>
        </p:spPr>
        <p:txBody>
          <a:bodyPr vert="horz" lIns="91440" tIns="45720" rIns="91440" bIns="45720" rtlCol="0" anchor="t">
            <a:noAutofit/>
          </a:bodyPr>
          <a:lstStyle/>
          <a:p>
            <a:pPr lvl="0">
              <a:buFont typeface="Arial" charset="0"/>
            </a:pPr>
            <a:endParaRPr lang="en-US" dirty="0">
              <a:cs typeface="Arial"/>
            </a:endParaRPr>
          </a:p>
          <a:p>
            <a:pPr lvl="1">
              <a:buFont typeface="Arial" charset="0"/>
              <a:buChar char="•"/>
            </a:pPr>
            <a:r>
              <a:rPr lang="en-US" sz="2800" dirty="0">
                <a:ea typeface="+mn-lt"/>
                <a:cs typeface="+mn-lt"/>
              </a:rPr>
              <a:t>Google Calendar</a:t>
            </a:r>
          </a:p>
          <a:p>
            <a:pPr lvl="1">
              <a:buFont typeface="Arial" charset="0"/>
              <a:buChar char="•"/>
            </a:pPr>
            <a:r>
              <a:rPr lang="en-US" sz="2800" dirty="0">
                <a:ea typeface="+mn-lt"/>
                <a:cs typeface="+mn-lt"/>
              </a:rPr>
              <a:t>Trello</a:t>
            </a:r>
          </a:p>
          <a:p>
            <a:pPr lvl="1">
              <a:buFont typeface="Arial" charset="0"/>
              <a:buChar char="•"/>
            </a:pPr>
            <a:r>
              <a:rPr lang="en-US" sz="2800" dirty="0">
                <a:ea typeface="+mn-lt"/>
                <a:cs typeface="+mn-lt"/>
              </a:rPr>
              <a:t>Evernote</a:t>
            </a:r>
          </a:p>
          <a:p>
            <a:pPr lvl="1">
              <a:buFont typeface="Arial" charset="0"/>
              <a:buChar char="•"/>
            </a:pPr>
            <a:r>
              <a:rPr lang="en-US" sz="2800" dirty="0">
                <a:ea typeface="+mn-lt"/>
                <a:cs typeface="+mn-lt"/>
              </a:rPr>
              <a:t>Forest</a:t>
            </a:r>
          </a:p>
          <a:p>
            <a:pPr lvl="1">
              <a:buFont typeface="Arial" charset="0"/>
              <a:buChar char="•"/>
            </a:pPr>
            <a:r>
              <a:rPr lang="en-US" sz="2800" dirty="0">
                <a:ea typeface="+mn-lt"/>
                <a:cs typeface="+mn-lt"/>
              </a:rPr>
              <a:t>And so many more…</a:t>
            </a:r>
          </a:p>
          <a:p>
            <a:pPr marL="457200" lvl="1" indent="0">
              <a:buNone/>
            </a:pPr>
            <a:endParaRPr lang="en-US" sz="2800" dirty="0">
              <a:cs typeface="Arial" panose="020B0604020202020204"/>
            </a:endParaRPr>
          </a:p>
          <a:p>
            <a:pPr lvl="1">
              <a:buFont typeface="Arial" charset="0"/>
              <a:buChar char="•"/>
            </a:pPr>
            <a:endParaRPr lang="en-US" sz="2800" dirty="0"/>
          </a:p>
          <a:p>
            <a:endParaRPr lang="en-US" dirty="0"/>
          </a:p>
        </p:txBody>
      </p:sp>
      <p:pic>
        <p:nvPicPr>
          <p:cNvPr id="6" name="Picture 6" descr="Icon&#10;&#10;Description automatically generated">
            <a:extLst>
              <a:ext uri="{FF2B5EF4-FFF2-40B4-BE49-F238E27FC236}">
                <a16:creationId xmlns:a16="http://schemas.microsoft.com/office/drawing/2014/main" id="{B3E294F5-095B-40D6-AA6D-7241DB826344}"/>
              </a:ext>
            </a:extLst>
          </p:cNvPr>
          <p:cNvPicPr>
            <a:picLocks noChangeAspect="1"/>
          </p:cNvPicPr>
          <p:nvPr/>
        </p:nvPicPr>
        <p:blipFill>
          <a:blip r:embed="rId3"/>
          <a:stretch>
            <a:fillRect/>
          </a:stretch>
        </p:blipFill>
        <p:spPr>
          <a:xfrm>
            <a:off x="1497743" y="2408576"/>
            <a:ext cx="2743200" cy="2582409"/>
          </a:xfrm>
          <a:prstGeom prst="rect">
            <a:avLst/>
          </a:prstGeom>
        </p:spPr>
      </p:pic>
    </p:spTree>
    <p:extLst>
      <p:ext uri="{BB962C8B-B14F-4D97-AF65-F5344CB8AC3E}">
        <p14:creationId xmlns:p14="http://schemas.microsoft.com/office/powerpoint/2010/main" val="257665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22534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Time management– </a:t>
            </a:r>
          </a:p>
          <a:p>
            <a:r>
              <a:rPr lang="en-US"/>
              <a:t>Organizational Skills Domain</a:t>
            </a:r>
          </a:p>
        </p:txBody>
      </p:sp>
    </p:spTree>
    <p:extLst>
      <p:ext uri="{BB962C8B-B14F-4D97-AF65-F5344CB8AC3E}">
        <p14:creationId xmlns:p14="http://schemas.microsoft.com/office/powerpoint/2010/main" val="2398052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010728" y="430261"/>
            <a:ext cx="10515600" cy="972213"/>
          </a:xfrm>
        </p:spPr>
        <p:txBody>
          <a:bodyPr/>
          <a:lstStyle/>
          <a:p>
            <a:r>
              <a:rPr lang="en-US" dirty="0"/>
              <a:t>Activity: How Do You Spend Your Time?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lvl="1"/>
            <a:endParaRPr lang="en-US" dirty="0"/>
          </a:p>
          <a:p>
            <a:pPr marL="457200" lvl="1" indent="0">
              <a:buNone/>
            </a:pPr>
            <a:r>
              <a:rPr lang="en-US" sz="2800" dirty="0">
                <a:solidFill>
                  <a:srgbClr val="339966"/>
                </a:solidFill>
              </a:rPr>
              <a:t>Time Challenge</a:t>
            </a:r>
          </a:p>
          <a:p>
            <a:pPr marL="457200" lvl="1" indent="0">
              <a:buNone/>
            </a:pPr>
            <a:endParaRPr lang="en-US" sz="2800" dirty="0">
              <a:solidFill>
                <a:srgbClr val="339966"/>
              </a:solidFill>
            </a:endParaRPr>
          </a:p>
          <a:p>
            <a:pPr marL="457200" indent="-457200">
              <a:buFont typeface="+mj-lt"/>
              <a:buAutoNum type="arabicPeriod"/>
            </a:pPr>
            <a:r>
              <a:rPr lang="en-US" dirty="0"/>
              <a:t>Track your time for one week. </a:t>
            </a:r>
          </a:p>
          <a:p>
            <a:pPr marL="457200" indent="-457200">
              <a:buFont typeface="+mj-lt"/>
              <a:buAutoNum type="arabicPeriod"/>
            </a:pPr>
            <a:r>
              <a:rPr lang="en-US" dirty="0"/>
              <a:t>At the end of the week, circle the necessities.</a:t>
            </a:r>
          </a:p>
          <a:p>
            <a:pPr marL="457200" indent="-457200">
              <a:buFont typeface="+mj-lt"/>
              <a:buAutoNum type="arabicPeriod"/>
            </a:pPr>
            <a:r>
              <a:rPr lang="en-US" dirty="0"/>
              <a:t>Then, circle all the noteworthy accomplishments.</a:t>
            </a:r>
          </a:p>
          <a:p>
            <a:pPr marL="457200" indent="-457200">
              <a:buFont typeface="+mj-lt"/>
              <a:buAutoNum type="arabicPeriod"/>
            </a:pPr>
            <a:r>
              <a:rPr lang="en-US" dirty="0"/>
              <a:t>Analyze your time and notice patterns where you could gain more productive time. </a:t>
            </a:r>
          </a:p>
        </p:txBody>
      </p:sp>
      <p:pic>
        <p:nvPicPr>
          <p:cNvPr id="5" name="Picture 5" descr="A picture containing text, sign, clipart&#10;&#10;Description automatically generated">
            <a:extLst>
              <a:ext uri="{FF2B5EF4-FFF2-40B4-BE49-F238E27FC236}">
                <a16:creationId xmlns:a16="http://schemas.microsoft.com/office/drawing/2014/main" id="{15E59D3A-3E10-4215-BA00-CE5DC033FC91}"/>
              </a:ext>
            </a:extLst>
          </p:cNvPr>
          <p:cNvPicPr>
            <a:picLocks noChangeAspect="1"/>
          </p:cNvPicPr>
          <p:nvPr/>
        </p:nvPicPr>
        <p:blipFill>
          <a:blip r:embed="rId3"/>
          <a:stretch>
            <a:fillRect/>
          </a:stretch>
        </p:blipFill>
        <p:spPr>
          <a:xfrm>
            <a:off x="-119743" y="130629"/>
            <a:ext cx="1219200" cy="1371600"/>
          </a:xfrm>
          <a:prstGeom prst="rect">
            <a:avLst/>
          </a:prstGeom>
        </p:spPr>
      </p:pic>
    </p:spTree>
    <p:extLst>
      <p:ext uri="{BB962C8B-B14F-4D97-AF65-F5344CB8AC3E}">
        <p14:creationId xmlns:p14="http://schemas.microsoft.com/office/powerpoint/2010/main" val="134350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370162" y="459015"/>
            <a:ext cx="10515600" cy="972213"/>
          </a:xfrm>
        </p:spPr>
        <p:txBody>
          <a:bodyPr/>
          <a:lstStyle/>
          <a:p>
            <a:r>
              <a:rPr lang="en-US" dirty="0"/>
              <a:t>Activity: Setting Priorities</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dirty="0"/>
              <a:t>Make a list of 10 things you need to do this week. </a:t>
            </a:r>
          </a:p>
          <a:p>
            <a:pPr marL="457200" indent="-457200">
              <a:buFont typeface="+mj-lt"/>
              <a:buAutoNum type="arabicPeriod"/>
            </a:pPr>
            <a:r>
              <a:rPr lang="en-US" dirty="0"/>
              <a:t>Star the ones that cannot be ignored.</a:t>
            </a:r>
          </a:p>
          <a:p>
            <a:pPr marL="457200" indent="-457200">
              <a:buFont typeface="+mj-lt"/>
              <a:buAutoNum type="arabicPeriod"/>
            </a:pPr>
            <a:r>
              <a:rPr lang="en-US" dirty="0"/>
              <a:t>Can you delegate any of these tasks to someone else? Put that person’s name beside that task. How do you ask for help? </a:t>
            </a:r>
          </a:p>
          <a:p>
            <a:pPr marL="457200" indent="-457200">
              <a:buFont typeface="+mj-lt"/>
              <a:buAutoNum type="arabicPeriod"/>
            </a:pPr>
            <a:r>
              <a:rPr lang="en-US" dirty="0"/>
              <a:t>Place 2 stars next to the tasks that need to be started today.</a:t>
            </a:r>
          </a:p>
          <a:p>
            <a:pPr marL="457200" indent="-457200">
              <a:buFont typeface="+mj-lt"/>
              <a:buAutoNum type="arabicPeriod"/>
            </a:pPr>
            <a:r>
              <a:rPr lang="en-US" dirty="0"/>
              <a:t>At the end of today, examine and celebrate the accomplishments you made. </a:t>
            </a:r>
          </a:p>
          <a:p>
            <a:pPr marL="457200" indent="-457200">
              <a:buFont typeface="+mj-lt"/>
              <a:buAutoNum type="arabicPeriod"/>
            </a:pPr>
            <a:r>
              <a:rPr lang="en-US" dirty="0"/>
              <a:t>Repeat each day and celebrate successes. </a:t>
            </a:r>
          </a:p>
        </p:txBody>
      </p:sp>
      <p:pic>
        <p:nvPicPr>
          <p:cNvPr id="5" name="Picture 5" descr="A picture containing text, sign, clipart&#10;&#10;Description automatically generated">
            <a:extLst>
              <a:ext uri="{FF2B5EF4-FFF2-40B4-BE49-F238E27FC236}">
                <a16:creationId xmlns:a16="http://schemas.microsoft.com/office/drawing/2014/main" id="{4C8F5C34-7E7A-4A06-95A7-41D54D9E621A}"/>
              </a:ext>
            </a:extLst>
          </p:cNvPr>
          <p:cNvPicPr>
            <a:picLocks noChangeAspect="1"/>
          </p:cNvPicPr>
          <p:nvPr/>
        </p:nvPicPr>
        <p:blipFill>
          <a:blip r:embed="rId3"/>
          <a:stretch>
            <a:fillRect/>
          </a:stretch>
        </p:blipFill>
        <p:spPr>
          <a:xfrm>
            <a:off x="302079" y="348343"/>
            <a:ext cx="1219200" cy="1371600"/>
          </a:xfrm>
          <a:prstGeom prst="rect">
            <a:avLst/>
          </a:prstGeom>
        </p:spPr>
      </p:pic>
    </p:spTree>
    <p:extLst>
      <p:ext uri="{BB962C8B-B14F-4D97-AF65-F5344CB8AC3E}">
        <p14:creationId xmlns:p14="http://schemas.microsoft.com/office/powerpoint/2010/main" val="20935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69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and Setting 4-H Club Goals</a:t>
            </a:r>
          </a:p>
        </p:txBody>
      </p:sp>
      <p:sp>
        <p:nvSpPr>
          <p:cNvPr id="3" name="Content Placeholder 2"/>
          <p:cNvSpPr>
            <a:spLocks noGrp="1"/>
          </p:cNvSpPr>
          <p:nvPr>
            <p:ph idx="1"/>
          </p:nvPr>
        </p:nvSpPr>
        <p:spPr>
          <a:xfrm>
            <a:off x="763747" y="1107800"/>
            <a:ext cx="8209624" cy="5348293"/>
          </a:xfrm>
        </p:spPr>
        <p:txBody>
          <a:bodyPr vert="horz" lIns="91440" tIns="45720" rIns="91440" bIns="45720" rtlCol="0" anchor="t">
            <a:normAutofit/>
          </a:bodyPr>
          <a:lstStyle/>
          <a:p>
            <a:pPr marL="0" indent="0">
              <a:lnSpc>
                <a:spcPct val="110000"/>
              </a:lnSpc>
              <a:buNone/>
            </a:pPr>
            <a:endParaRPr lang="en-US" sz="2800" dirty="0">
              <a:cs typeface="Arial"/>
            </a:endParaRPr>
          </a:p>
          <a:p>
            <a:r>
              <a:rPr lang="en-US" sz="2800" dirty="0">
                <a:ea typeface="+mn-lt"/>
                <a:cs typeface="+mn-lt"/>
              </a:rPr>
              <a:t>Meet with club officers</a:t>
            </a:r>
          </a:p>
          <a:p>
            <a:r>
              <a:rPr lang="en-US" sz="2800" dirty="0">
                <a:ea typeface="+mn-lt"/>
                <a:cs typeface="+mn-lt"/>
              </a:rPr>
              <a:t>Gather input from other members and parents</a:t>
            </a:r>
            <a:endParaRPr lang="en-US" dirty="0"/>
          </a:p>
          <a:p>
            <a:r>
              <a:rPr lang="en-US" sz="2800" dirty="0">
                <a:ea typeface="+mn-lt"/>
                <a:cs typeface="+mn-lt"/>
              </a:rPr>
              <a:t>Have members brainstorm, discuss, and become familiar with possible service activities</a:t>
            </a:r>
            <a:endParaRPr lang="en-US" sz="2800" dirty="0">
              <a:cs typeface="Arial" panose="020B0604020202020204"/>
            </a:endParaRPr>
          </a:p>
          <a:p>
            <a:r>
              <a:rPr lang="en-US" sz="2800" dirty="0">
                <a:ea typeface="+mn-lt"/>
                <a:cs typeface="+mn-lt"/>
              </a:rPr>
              <a:t>Consider if any goals are needed to retain the club charter, meet county program requirements</a:t>
            </a:r>
          </a:p>
          <a:p>
            <a:r>
              <a:rPr lang="en-US" sz="2800" dirty="0">
                <a:ea typeface="+mn-lt"/>
                <a:cs typeface="+mn-lt"/>
              </a:rPr>
              <a:t>Set a few attainable goals </a:t>
            </a:r>
            <a:endParaRPr lang="en-US" sz="2800" dirty="0"/>
          </a:p>
          <a:p>
            <a:pPr marL="0" indent="0">
              <a:buNone/>
            </a:pPr>
            <a:endParaRPr lang="en-US" sz="1800" dirty="0"/>
          </a:p>
        </p:txBody>
      </p:sp>
      <p:pic>
        <p:nvPicPr>
          <p:cNvPr id="4" name="Picture 3">
            <a:extLst>
              <a:ext uri="{FF2B5EF4-FFF2-40B4-BE49-F238E27FC236}">
                <a16:creationId xmlns:a16="http://schemas.microsoft.com/office/drawing/2014/main" id="{E1F74EFF-F76D-E249-8318-8070F46F18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32789" y="1486043"/>
            <a:ext cx="2470849" cy="2546609"/>
          </a:xfrm>
          <a:prstGeom prst="rect">
            <a:avLst/>
          </a:prstGeom>
        </p:spPr>
      </p:pic>
    </p:spTree>
    <p:extLst>
      <p:ext uri="{BB962C8B-B14F-4D97-AF65-F5344CB8AC3E}">
        <p14:creationId xmlns:p14="http://schemas.microsoft.com/office/powerpoint/2010/main" val="1932687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2088759"/>
            <a:ext cx="5668398" cy="1861449"/>
          </a:xfrm>
        </p:spPr>
        <p:txBody>
          <a:bodyPr>
            <a:normAutofit fontScale="90000"/>
          </a:bodyPr>
          <a:lstStyle/>
          <a:p>
            <a:r>
              <a:rPr lang="en-US"/>
              <a:t>Parent Recruitment and Involvement</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88532" cy="456837"/>
          </a:xfrm>
        </p:spPr>
        <p:txBody>
          <a:bodyPr>
            <a:normAutofit/>
          </a:bodyPr>
          <a:lstStyle/>
          <a:p>
            <a:r>
              <a:rPr lang="en-US"/>
              <a:t>Organizational Skills Domain</a:t>
            </a:r>
          </a:p>
        </p:txBody>
      </p:sp>
    </p:spTree>
    <p:extLst>
      <p:ext uri="{BB962C8B-B14F-4D97-AF65-F5344CB8AC3E}">
        <p14:creationId xmlns:p14="http://schemas.microsoft.com/office/powerpoint/2010/main" val="2741555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Factors of Parent/Guardian Engagement</a:t>
            </a:r>
          </a:p>
        </p:txBody>
      </p:sp>
      <p:sp>
        <p:nvSpPr>
          <p:cNvPr id="3" name="Content Placeholder 2"/>
          <p:cNvSpPr>
            <a:spLocks noGrp="1"/>
          </p:cNvSpPr>
          <p:nvPr>
            <p:ph idx="1"/>
          </p:nvPr>
        </p:nvSpPr>
        <p:spPr>
          <a:xfrm>
            <a:off x="247650" y="2079506"/>
            <a:ext cx="7274137" cy="4005272"/>
          </a:xfrm>
        </p:spPr>
        <p:txBody>
          <a:bodyPr vert="horz" lIns="91440" tIns="45720" rIns="91440" bIns="45720" rtlCol="0" anchor="t">
            <a:noAutofit/>
          </a:bodyPr>
          <a:lstStyle/>
          <a:p>
            <a:pPr>
              <a:buClr>
                <a:srgbClr val="339966"/>
              </a:buClr>
              <a:buFont typeface="Arial,Sans-Serif" panose="020B0604020202020204" pitchFamily="34" charset="0"/>
              <a:buChar char="•"/>
            </a:pPr>
            <a:r>
              <a:rPr lang="en-US" sz="2800" dirty="0">
                <a:ea typeface="+mn-lt"/>
                <a:cs typeface="+mn-lt"/>
              </a:rPr>
              <a:t>Parents &amp; Caregivers are Crucial</a:t>
            </a:r>
          </a:p>
          <a:p>
            <a:pPr>
              <a:buClr>
                <a:srgbClr val="339966"/>
              </a:buClr>
              <a:buFont typeface="Arial,Sans-Serif" panose="020B0604020202020204" pitchFamily="34" charset="0"/>
              <a:buChar char="•"/>
            </a:pPr>
            <a:r>
              <a:rPr lang="en-US" sz="2800" dirty="0">
                <a:ea typeface="+mn-lt"/>
                <a:cs typeface="+mn-lt"/>
              </a:rPr>
              <a:t>Consider Diversity and Community Demographics</a:t>
            </a:r>
          </a:p>
          <a:p>
            <a:pPr>
              <a:buClr>
                <a:srgbClr val="339966"/>
              </a:buClr>
              <a:buFont typeface="Arial,Sans-Serif" panose="020B0604020202020204" pitchFamily="34" charset="0"/>
              <a:buChar char="•"/>
            </a:pPr>
            <a:r>
              <a:rPr lang="en-US" sz="2800" dirty="0">
                <a:ea typeface="+mn-lt"/>
                <a:cs typeface="+mn-lt"/>
              </a:rPr>
              <a:t>Challenges Faced by Families</a:t>
            </a:r>
          </a:p>
          <a:p>
            <a:pPr>
              <a:buClr>
                <a:srgbClr val="339966"/>
              </a:buClr>
              <a:buFont typeface="Arial,Sans-Serif" panose="020B0604020202020204" pitchFamily="34" charset="0"/>
              <a:buChar char="•"/>
            </a:pPr>
            <a:r>
              <a:rPr lang="en-US" sz="2800" dirty="0">
                <a:ea typeface="+mn-lt"/>
                <a:cs typeface="+mn-lt"/>
              </a:rPr>
              <a:t>Motivations for Adult Participation</a:t>
            </a:r>
          </a:p>
          <a:p>
            <a:pPr>
              <a:buClr>
                <a:srgbClr val="339966"/>
              </a:buClr>
              <a:buFont typeface="Arial,Sans-Serif" panose="020B0604020202020204" pitchFamily="34" charset="0"/>
              <a:buChar char="•"/>
            </a:pPr>
            <a:r>
              <a:rPr lang="en-US" sz="2800" dirty="0">
                <a:ea typeface="+mn-lt"/>
                <a:cs typeface="+mn-lt"/>
              </a:rPr>
              <a:t>Strategies to Engage Parents/Guardians</a:t>
            </a:r>
          </a:p>
          <a:p>
            <a:pPr>
              <a:buClr>
                <a:srgbClr val="339966"/>
              </a:buClr>
              <a:buFont typeface="Arial,Sans-Serif" panose="020B0604020202020204" pitchFamily="34" charset="0"/>
              <a:buChar char="•"/>
            </a:pPr>
            <a:endParaRPr lang="en-US" sz="3200" dirty="0">
              <a:cs typeface="Arial"/>
            </a:endParaRPr>
          </a:p>
        </p:txBody>
      </p:sp>
      <p:pic>
        <p:nvPicPr>
          <p:cNvPr id="6" name="Picture 6" descr="A picture containing person, outdoor, mammal&#10;&#10;Description automatically generated">
            <a:extLst>
              <a:ext uri="{FF2B5EF4-FFF2-40B4-BE49-F238E27FC236}">
                <a16:creationId xmlns:a16="http://schemas.microsoft.com/office/drawing/2014/main" id="{B9F1E70E-B266-435E-A2DA-C6E7EEDEF72C}"/>
              </a:ext>
            </a:extLst>
          </p:cNvPr>
          <p:cNvPicPr>
            <a:picLocks noChangeAspect="1"/>
          </p:cNvPicPr>
          <p:nvPr/>
        </p:nvPicPr>
        <p:blipFill>
          <a:blip r:embed="rId3"/>
          <a:stretch>
            <a:fillRect/>
          </a:stretch>
        </p:blipFill>
        <p:spPr>
          <a:xfrm>
            <a:off x="7350579" y="1904886"/>
            <a:ext cx="4593771" cy="3048227"/>
          </a:xfrm>
          <a:prstGeom prst="rect">
            <a:avLst/>
          </a:prstGeom>
        </p:spPr>
      </p:pic>
    </p:spTree>
    <p:extLst>
      <p:ext uri="{BB962C8B-B14F-4D97-AF65-F5344CB8AC3E}">
        <p14:creationId xmlns:p14="http://schemas.microsoft.com/office/powerpoint/2010/main" val="131998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550794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44550" y="4412574"/>
            <a:ext cx="10515600" cy="885587"/>
          </a:xfrm>
        </p:spPr>
        <p:txBody>
          <a:bodyPr>
            <a:normAutofit/>
          </a:bodyPr>
          <a:lstStyle/>
          <a:p>
            <a:r>
              <a:rPr lang="en-US"/>
              <a:t>Parent recruitment and involvement</a:t>
            </a:r>
          </a:p>
          <a:p>
            <a:r>
              <a:rPr lang="en-US"/>
              <a:t>Organizational Skills Domain</a:t>
            </a:r>
          </a:p>
        </p:txBody>
      </p:sp>
    </p:spTree>
    <p:extLst>
      <p:ext uri="{BB962C8B-B14F-4D97-AF65-F5344CB8AC3E}">
        <p14:creationId xmlns:p14="http://schemas.microsoft.com/office/powerpoint/2010/main" val="390650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589313" y="435289"/>
            <a:ext cx="10515600" cy="972213"/>
          </a:xfrm>
        </p:spPr>
        <p:txBody>
          <a:bodyPr/>
          <a:lstStyle/>
          <a:p>
            <a:r>
              <a:rPr lang="en-US" dirty="0"/>
              <a:t>Activity: Exploring Cultural Backgrounds</a:t>
            </a:r>
            <a:endParaRPr lang="en-US" dirty="0">
              <a:highlight>
                <a:srgbClr val="FFFF00"/>
              </a:highlight>
            </a:endParaRP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199" y="1586874"/>
            <a:ext cx="6836229" cy="4169350"/>
          </a:xfrm>
        </p:spPr>
        <p:txBody>
          <a:bodyPr>
            <a:normAutofit/>
          </a:bodyPr>
          <a:lstStyle/>
          <a:p>
            <a:pPr marL="0" indent="0">
              <a:buNone/>
            </a:pPr>
            <a:br>
              <a:rPr lang="en-US" sz="2800" dirty="0"/>
            </a:br>
            <a:endParaRPr lang="en-US" sz="2800" dirty="0"/>
          </a:p>
        </p:txBody>
      </p:sp>
      <p:pic>
        <p:nvPicPr>
          <p:cNvPr id="10" name="Picture 10" descr="A picture containing text, sign, clipart&#10;&#10;Description automatically generated">
            <a:extLst>
              <a:ext uri="{FF2B5EF4-FFF2-40B4-BE49-F238E27FC236}">
                <a16:creationId xmlns:a16="http://schemas.microsoft.com/office/drawing/2014/main" id="{0B675659-B609-47C2-8E68-E27600C8179C}"/>
              </a:ext>
            </a:extLst>
          </p:cNvPr>
          <p:cNvPicPr>
            <a:picLocks noChangeAspect="1"/>
          </p:cNvPicPr>
          <p:nvPr/>
        </p:nvPicPr>
        <p:blipFill>
          <a:blip r:embed="rId3"/>
          <a:stretch>
            <a:fillRect/>
          </a:stretch>
        </p:blipFill>
        <p:spPr>
          <a:xfrm>
            <a:off x="228599" y="215273"/>
            <a:ext cx="1360714" cy="1530803"/>
          </a:xfrm>
          <a:prstGeom prst="rect">
            <a:avLst/>
          </a:prstGeom>
        </p:spPr>
      </p:pic>
      <p:sp>
        <p:nvSpPr>
          <p:cNvPr id="17" name="Content Placeholder 2">
            <a:extLst>
              <a:ext uri="{FF2B5EF4-FFF2-40B4-BE49-F238E27FC236}">
                <a16:creationId xmlns:a16="http://schemas.microsoft.com/office/drawing/2014/main" id="{67E968E3-F5F2-A527-D4F4-13AF76C260FF}"/>
              </a:ext>
            </a:extLst>
          </p:cNvPr>
          <p:cNvSpPr txBox="1">
            <a:spLocks/>
          </p:cNvSpPr>
          <p:nvPr/>
        </p:nvSpPr>
        <p:spPr>
          <a:xfrm>
            <a:off x="838201" y="1685806"/>
            <a:ext cx="10515600" cy="4169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dirty="0"/>
              <a:t>Ask each person to reflect on their cultural backgrounds and experiences.</a:t>
            </a:r>
            <a:r>
              <a:rPr lang="en-US" b="1" dirty="0"/>
              <a:t> </a:t>
            </a:r>
            <a:endParaRPr lang="en-US" dirty="0"/>
          </a:p>
          <a:p>
            <a:pPr marL="457200" indent="-457200">
              <a:buFont typeface="+mj-lt"/>
              <a:buAutoNum type="arabicPeriod"/>
            </a:pPr>
            <a:r>
              <a:rPr lang="en-US" dirty="0"/>
              <a:t>Record answers on a flip chart or use Google </a:t>
            </a:r>
            <a:r>
              <a:rPr lang="en-US" dirty="0" err="1"/>
              <a:t>Jamboard</a:t>
            </a:r>
            <a:r>
              <a:rPr lang="en-US" dirty="0"/>
              <a:t> or another digital system.</a:t>
            </a:r>
          </a:p>
          <a:p>
            <a:pPr marL="457200" indent="-457200">
              <a:buFont typeface="+mj-lt"/>
              <a:buAutoNum type="arabicPeriod"/>
            </a:pPr>
            <a:r>
              <a:rPr lang="en-US" dirty="0"/>
              <a:t>As a group, organize the responses into themes or categories to differentiate between clusters of responses.</a:t>
            </a:r>
          </a:p>
          <a:p>
            <a:pPr marL="457200" indent="-457200">
              <a:buFont typeface="+mj-lt"/>
              <a:buAutoNum type="arabicPeriod"/>
            </a:pPr>
            <a:r>
              <a:rPr lang="en-US" dirty="0"/>
              <a:t>Discuss ways these cultural values can promote engagement in the 4-H program. </a:t>
            </a:r>
          </a:p>
          <a:p>
            <a:pPr marL="457200" indent="-457200">
              <a:buFont typeface="+mj-lt"/>
              <a:buAutoNum type="arabicPeriod"/>
            </a:pPr>
            <a:r>
              <a:rPr lang="en-US" dirty="0"/>
              <a:t>As a group, brainstorm ways their 4-H program can support these cultural values to recruit and engage more parents.</a:t>
            </a:r>
          </a:p>
        </p:txBody>
      </p:sp>
    </p:spTree>
    <p:extLst>
      <p:ext uri="{BB962C8B-B14F-4D97-AF65-F5344CB8AC3E}">
        <p14:creationId xmlns:p14="http://schemas.microsoft.com/office/powerpoint/2010/main" val="176304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226129" y="478421"/>
            <a:ext cx="9628414" cy="972213"/>
          </a:xfrm>
        </p:spPr>
        <p:txBody>
          <a:bodyPr>
            <a:normAutofit fontScale="90000"/>
          </a:bodyPr>
          <a:lstStyle/>
          <a:p>
            <a:r>
              <a:rPr lang="en-US" dirty="0"/>
              <a:t>Activity: Understanding Parental Domains of Involvement</a:t>
            </a:r>
            <a:endParaRPr lang="en-US" dirty="0">
              <a:highlight>
                <a:srgbClr val="FFFF00"/>
              </a:highlight>
            </a:endParaRPr>
          </a:p>
        </p:txBody>
      </p:sp>
      <p:pic>
        <p:nvPicPr>
          <p:cNvPr id="5" name="Picture 5" descr="A picture containing text, sign, clipart&#10;&#10;Description automatically generated">
            <a:extLst>
              <a:ext uri="{FF2B5EF4-FFF2-40B4-BE49-F238E27FC236}">
                <a16:creationId xmlns:a16="http://schemas.microsoft.com/office/drawing/2014/main" id="{B638831D-4BC7-4E64-BA65-2BD2DADC5163}"/>
              </a:ext>
            </a:extLst>
          </p:cNvPr>
          <p:cNvPicPr>
            <a:picLocks noChangeAspect="1"/>
          </p:cNvPicPr>
          <p:nvPr/>
        </p:nvPicPr>
        <p:blipFill>
          <a:blip r:embed="rId3"/>
          <a:stretch>
            <a:fillRect/>
          </a:stretch>
        </p:blipFill>
        <p:spPr>
          <a:xfrm>
            <a:off x="614734" y="58117"/>
            <a:ext cx="1611395" cy="1812819"/>
          </a:xfrm>
          <a:prstGeom prst="rect">
            <a:avLst/>
          </a:prstGeom>
        </p:spPr>
      </p:pic>
      <p:sp>
        <p:nvSpPr>
          <p:cNvPr id="9" name="Content Placeholder 2">
            <a:extLst>
              <a:ext uri="{FF2B5EF4-FFF2-40B4-BE49-F238E27FC236}">
                <a16:creationId xmlns:a16="http://schemas.microsoft.com/office/drawing/2014/main" id="{EB8DD7E6-2D7D-4195-1314-4C7655936C32}"/>
              </a:ext>
            </a:extLst>
          </p:cNvPr>
          <p:cNvSpPr txBox="1">
            <a:spLocks/>
          </p:cNvSpPr>
          <p:nvPr/>
        </p:nvSpPr>
        <p:spPr>
          <a:xfrm>
            <a:off x="838200" y="1870936"/>
            <a:ext cx="10515600" cy="41693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buFont typeface="+mj-lt"/>
              <a:buAutoNum type="arabicPeriod"/>
            </a:pPr>
            <a:r>
              <a:rPr lang="en-US" sz="2800" dirty="0"/>
              <a:t>Reflect upon the different </a:t>
            </a:r>
            <a:r>
              <a:rPr lang="en-US" sz="2800" b="1" u="sng" dirty="0"/>
              <a:t>behaviors</a:t>
            </a:r>
            <a:r>
              <a:rPr lang="en-US" sz="2800" dirty="0"/>
              <a:t> that parents do to support the 4-H program.	</a:t>
            </a:r>
          </a:p>
          <a:p>
            <a:pPr marL="457200" indent="-457200">
              <a:lnSpc>
                <a:spcPct val="100000"/>
              </a:lnSpc>
              <a:buFont typeface="+mj-lt"/>
              <a:buAutoNum type="arabicPeriod"/>
            </a:pPr>
            <a:r>
              <a:rPr lang="en-US" sz="2800" dirty="0"/>
              <a:t>Reflect upon parents' </a:t>
            </a:r>
            <a:r>
              <a:rPr lang="en-US" sz="2800" b="1" u="sng" dirty="0"/>
              <a:t>thoughts </a:t>
            </a:r>
            <a:r>
              <a:rPr lang="en-US" sz="2800" dirty="0"/>
              <a:t>about the 4-H program.</a:t>
            </a:r>
          </a:p>
          <a:p>
            <a:pPr marL="457200" indent="-457200">
              <a:lnSpc>
                <a:spcPct val="100000"/>
              </a:lnSpc>
              <a:buFont typeface="+mj-lt"/>
              <a:buAutoNum type="arabicPeriod"/>
            </a:pPr>
            <a:r>
              <a:rPr lang="en-US" sz="2800" dirty="0"/>
              <a:t>Reflect upon parents' </a:t>
            </a:r>
            <a:r>
              <a:rPr lang="en-US" sz="2800" b="1" u="sng" dirty="0"/>
              <a:t>feelings</a:t>
            </a:r>
            <a:r>
              <a:rPr lang="en-US" sz="2800" dirty="0"/>
              <a:t> about the 4-H program.</a:t>
            </a:r>
          </a:p>
          <a:p>
            <a:pPr marL="457200" indent="-457200">
              <a:lnSpc>
                <a:spcPct val="100000"/>
              </a:lnSpc>
              <a:buFont typeface="+mj-lt"/>
              <a:buAutoNum type="arabicPeriod"/>
            </a:pPr>
            <a:r>
              <a:rPr lang="en-US" sz="2800" dirty="0"/>
              <a:t>Discuss results from each domain: behaviors, thoughts, and feelings. </a:t>
            </a:r>
          </a:p>
          <a:p>
            <a:pPr marL="457200" indent="-457200">
              <a:lnSpc>
                <a:spcPct val="100000"/>
              </a:lnSpc>
              <a:buFont typeface="+mj-lt"/>
              <a:buAutoNum type="arabicPeriod"/>
            </a:pPr>
            <a:r>
              <a:rPr lang="en-US" sz="2800" dirty="0"/>
              <a:t>Brainstorm recruitment strategies that consider each domain of involvement.</a:t>
            </a:r>
          </a:p>
        </p:txBody>
      </p:sp>
    </p:spTree>
    <p:extLst>
      <p:ext uri="{BB962C8B-B14F-4D97-AF65-F5344CB8AC3E}">
        <p14:creationId xmlns:p14="http://schemas.microsoft.com/office/powerpoint/2010/main" val="5874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70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58463"/>
            <a:ext cx="5212552" cy="2191746"/>
          </a:xfrm>
        </p:spPr>
        <p:txBody>
          <a:bodyPr>
            <a:normAutofit/>
          </a:bodyPr>
          <a:lstStyle/>
          <a:p>
            <a:r>
              <a:rPr lang="en-US"/>
              <a:t>Delegating Tasks to Parents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753065" cy="456837"/>
          </a:xfrm>
        </p:spPr>
        <p:txBody>
          <a:bodyPr>
            <a:normAutofit/>
          </a:bodyPr>
          <a:lstStyle/>
          <a:p>
            <a:r>
              <a:rPr lang="en-US"/>
              <a:t>Organizational Skills Domain</a:t>
            </a:r>
          </a:p>
        </p:txBody>
      </p:sp>
    </p:spTree>
    <p:extLst>
      <p:ext uri="{BB962C8B-B14F-4D97-AF65-F5344CB8AC3E}">
        <p14:creationId xmlns:p14="http://schemas.microsoft.com/office/powerpoint/2010/main" val="2109849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Delegation</a:t>
            </a:r>
          </a:p>
        </p:txBody>
      </p:sp>
      <p:sp>
        <p:nvSpPr>
          <p:cNvPr id="3" name="Content Placeholder 2"/>
          <p:cNvSpPr>
            <a:spLocks noGrp="1"/>
          </p:cNvSpPr>
          <p:nvPr>
            <p:ph idx="1"/>
          </p:nvPr>
        </p:nvSpPr>
        <p:spPr>
          <a:xfrm>
            <a:off x="489857" y="1616316"/>
            <a:ext cx="6202136" cy="4797045"/>
          </a:xfrm>
        </p:spPr>
        <p:txBody>
          <a:bodyPr>
            <a:normAutofit/>
          </a:bodyPr>
          <a:lstStyle/>
          <a:p>
            <a:pPr algn="l">
              <a:buFont typeface="Arial" panose="020B0604020202020204" pitchFamily="34" charset="0"/>
              <a:buChar char="•"/>
            </a:pPr>
            <a:r>
              <a:rPr lang="en-US" sz="2800" b="0" i="0" dirty="0">
                <a:solidFill>
                  <a:srgbClr val="374151"/>
                </a:solidFill>
                <a:effectLst/>
                <a:latin typeface="+mj-lt"/>
              </a:rPr>
              <a:t>Increase knowledge, skills, and abilities.</a:t>
            </a:r>
          </a:p>
          <a:p>
            <a:pPr algn="l">
              <a:buFont typeface="Arial" panose="020B0604020202020204" pitchFamily="34" charset="0"/>
              <a:buChar char="•"/>
            </a:pPr>
            <a:r>
              <a:rPr lang="en-US" sz="2800" b="0" i="0" dirty="0">
                <a:solidFill>
                  <a:srgbClr val="374151"/>
                </a:solidFill>
                <a:effectLst/>
                <a:latin typeface="+mj-lt"/>
              </a:rPr>
              <a:t>Improve productivity.</a:t>
            </a:r>
          </a:p>
          <a:p>
            <a:pPr algn="l">
              <a:buFont typeface="Arial" panose="020B0604020202020204" pitchFamily="34" charset="0"/>
              <a:buChar char="•"/>
            </a:pPr>
            <a:r>
              <a:rPr lang="en-US" sz="2800" b="0" i="0" dirty="0">
                <a:solidFill>
                  <a:srgbClr val="374151"/>
                </a:solidFill>
                <a:effectLst/>
                <a:latin typeface="+mj-lt"/>
              </a:rPr>
              <a:t>Enhance adaptability.</a:t>
            </a:r>
          </a:p>
          <a:p>
            <a:pPr algn="l">
              <a:buFont typeface="Arial" panose="020B0604020202020204" pitchFamily="34" charset="0"/>
              <a:buChar char="•"/>
            </a:pPr>
            <a:r>
              <a:rPr lang="en-US" sz="2800" b="0" i="0" dirty="0">
                <a:solidFill>
                  <a:srgbClr val="374151"/>
                </a:solidFill>
                <a:effectLst/>
                <a:latin typeface="+mj-lt"/>
              </a:rPr>
              <a:t>Improve time management.</a:t>
            </a:r>
          </a:p>
          <a:p>
            <a:pPr algn="l">
              <a:buFont typeface="Arial" panose="020B0604020202020204" pitchFamily="34" charset="0"/>
              <a:buChar char="•"/>
            </a:pPr>
            <a:r>
              <a:rPr lang="en-US" sz="2800" b="0" i="0" dirty="0">
                <a:solidFill>
                  <a:srgbClr val="374151"/>
                </a:solidFill>
                <a:effectLst/>
                <a:latin typeface="+mj-lt"/>
              </a:rPr>
              <a:t>Decrease individual workload.</a:t>
            </a:r>
          </a:p>
          <a:p>
            <a:pPr algn="l">
              <a:buFont typeface="Arial" panose="020B0604020202020204" pitchFamily="34" charset="0"/>
              <a:buChar char="•"/>
            </a:pPr>
            <a:r>
              <a:rPr lang="en-US" sz="2800" b="0" i="0" dirty="0">
                <a:solidFill>
                  <a:srgbClr val="374151"/>
                </a:solidFill>
                <a:effectLst/>
                <a:latin typeface="+mj-lt"/>
              </a:rPr>
              <a:t>Build comradery and team spirit.</a:t>
            </a:r>
          </a:p>
          <a:p>
            <a:pPr algn="l">
              <a:buFont typeface="Arial" panose="020B0604020202020204" pitchFamily="34" charset="0"/>
              <a:buChar char="•"/>
            </a:pPr>
            <a:r>
              <a:rPr lang="en-US" sz="2800" b="0" i="0" dirty="0">
                <a:solidFill>
                  <a:srgbClr val="374151"/>
                </a:solidFill>
                <a:effectLst/>
                <a:latin typeface="+mj-lt"/>
              </a:rPr>
              <a:t>Improve retention.</a:t>
            </a:r>
          </a:p>
          <a:p>
            <a:pPr algn="l">
              <a:buFont typeface="Arial" panose="020B0604020202020204" pitchFamily="34" charset="0"/>
              <a:buChar char="•"/>
            </a:pPr>
            <a:r>
              <a:rPr lang="en-US" sz="2800" b="0" i="0" dirty="0">
                <a:solidFill>
                  <a:srgbClr val="374151"/>
                </a:solidFill>
                <a:effectLst/>
                <a:latin typeface="+mj-lt"/>
              </a:rPr>
              <a:t>Contribute to succession planning.</a:t>
            </a:r>
          </a:p>
        </p:txBody>
      </p:sp>
      <p:pic>
        <p:nvPicPr>
          <p:cNvPr id="4" name="Picture 6" descr="Icon&#10;&#10;Description automatically generated">
            <a:extLst>
              <a:ext uri="{FF2B5EF4-FFF2-40B4-BE49-F238E27FC236}">
                <a16:creationId xmlns:a16="http://schemas.microsoft.com/office/drawing/2014/main" id="{55CCAEA7-AFEC-C97B-C963-59CE7D55138C}"/>
              </a:ext>
            </a:extLst>
          </p:cNvPr>
          <p:cNvPicPr>
            <a:picLocks noChangeAspect="1"/>
          </p:cNvPicPr>
          <p:nvPr/>
        </p:nvPicPr>
        <p:blipFill>
          <a:blip r:embed="rId3"/>
          <a:stretch>
            <a:fillRect/>
          </a:stretch>
        </p:blipFill>
        <p:spPr>
          <a:xfrm>
            <a:off x="6691993" y="1278815"/>
            <a:ext cx="5010150" cy="4300369"/>
          </a:xfrm>
          <a:prstGeom prst="rect">
            <a:avLst/>
          </a:prstGeom>
        </p:spPr>
      </p:pic>
    </p:spTree>
    <p:extLst>
      <p:ext uri="{BB962C8B-B14F-4D97-AF65-F5344CB8AC3E}">
        <p14:creationId xmlns:p14="http://schemas.microsoft.com/office/powerpoint/2010/main" val="2776825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Delegation</a:t>
            </a:r>
          </a:p>
        </p:txBody>
      </p:sp>
      <p:sp>
        <p:nvSpPr>
          <p:cNvPr id="3" name="Content Placeholder 2"/>
          <p:cNvSpPr>
            <a:spLocks noGrp="1"/>
          </p:cNvSpPr>
          <p:nvPr>
            <p:ph idx="1"/>
          </p:nvPr>
        </p:nvSpPr>
        <p:spPr>
          <a:xfrm>
            <a:off x="838201" y="1586873"/>
            <a:ext cx="5595256" cy="4617983"/>
          </a:xfrm>
        </p:spPr>
        <p:txBody>
          <a:bodyPr>
            <a:normAutofit/>
          </a:bodyPr>
          <a:lstStyle/>
          <a:p>
            <a:pPr algn="l">
              <a:buFont typeface="Arial" panose="020B0604020202020204" pitchFamily="34" charset="0"/>
              <a:buChar char="•"/>
            </a:pPr>
            <a:r>
              <a:rPr lang="en-US" sz="2800" b="0" i="0" dirty="0">
                <a:solidFill>
                  <a:srgbClr val="374151"/>
                </a:solidFill>
                <a:effectLst/>
              </a:rPr>
              <a:t>Match tasks with individuals' skills and experiences.</a:t>
            </a:r>
          </a:p>
          <a:p>
            <a:pPr algn="l">
              <a:buFont typeface="Arial" panose="020B0604020202020204" pitchFamily="34" charset="0"/>
              <a:buChar char="•"/>
            </a:pPr>
            <a:r>
              <a:rPr lang="en-US" sz="2800" b="0" i="0" dirty="0">
                <a:solidFill>
                  <a:srgbClr val="374151"/>
                </a:solidFill>
                <a:effectLst/>
              </a:rPr>
              <a:t>Provide clear expectations and information.</a:t>
            </a:r>
          </a:p>
          <a:p>
            <a:pPr algn="l">
              <a:buFont typeface="Arial" panose="020B0604020202020204" pitchFamily="34" charset="0"/>
              <a:buChar char="•"/>
            </a:pPr>
            <a:r>
              <a:rPr lang="en-US" sz="2800" b="0" i="0" dirty="0">
                <a:solidFill>
                  <a:srgbClr val="374151"/>
                </a:solidFill>
                <a:effectLst/>
              </a:rPr>
              <a:t>Set realistic and achievable deadlines, with input from the assigned individual.</a:t>
            </a:r>
          </a:p>
          <a:p>
            <a:pPr algn="l">
              <a:buFont typeface="Arial" panose="020B0604020202020204" pitchFamily="34" charset="0"/>
              <a:buChar char="•"/>
            </a:pPr>
            <a:r>
              <a:rPr lang="en-US" sz="2800" b="0" i="0" dirty="0">
                <a:solidFill>
                  <a:srgbClr val="374151"/>
                </a:solidFill>
                <a:effectLst/>
              </a:rPr>
              <a:t>Schedule check-ins </a:t>
            </a:r>
          </a:p>
          <a:p>
            <a:pPr algn="l">
              <a:buFont typeface="Arial" panose="020B0604020202020204" pitchFamily="34" charset="0"/>
              <a:buChar char="•"/>
            </a:pPr>
            <a:r>
              <a:rPr lang="en-US" sz="2800" b="0" i="0" dirty="0">
                <a:solidFill>
                  <a:srgbClr val="374151"/>
                </a:solidFill>
                <a:effectLst/>
              </a:rPr>
              <a:t>Allow autonomy and avoid micromanagement.</a:t>
            </a:r>
          </a:p>
        </p:txBody>
      </p:sp>
      <p:pic>
        <p:nvPicPr>
          <p:cNvPr id="5" name="Picture 4">
            <a:extLst>
              <a:ext uri="{FF2B5EF4-FFF2-40B4-BE49-F238E27FC236}">
                <a16:creationId xmlns:a16="http://schemas.microsoft.com/office/drawing/2014/main" id="{86BE9F6A-DED2-17CB-071F-C4AA8F59072F}"/>
              </a:ext>
            </a:extLst>
          </p:cNvPr>
          <p:cNvPicPr/>
          <p:nvPr/>
        </p:nvPicPr>
        <p:blipFill>
          <a:blip r:embed="rId3">
            <a:clrChange>
              <a:clrFrom>
                <a:srgbClr val="FFFFFF"/>
              </a:clrFrom>
              <a:clrTo>
                <a:srgbClr val="FFFFFF">
                  <a:alpha val="0"/>
                </a:srgbClr>
              </a:clrTo>
            </a:clrChange>
          </a:blip>
          <a:stretch>
            <a:fillRect/>
          </a:stretch>
        </p:blipFill>
        <p:spPr>
          <a:xfrm>
            <a:off x="6791499" y="996058"/>
            <a:ext cx="4899573" cy="4500399"/>
          </a:xfrm>
          <a:prstGeom prst="rect">
            <a:avLst/>
          </a:prstGeom>
        </p:spPr>
      </p:pic>
    </p:spTree>
    <p:extLst>
      <p:ext uri="{BB962C8B-B14F-4D97-AF65-F5344CB8AC3E}">
        <p14:creationId xmlns:p14="http://schemas.microsoft.com/office/powerpoint/2010/main" val="313825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444638"/>
            <a:ext cx="10515600" cy="1762435"/>
          </a:xfrm>
        </p:spPr>
        <p:txBody>
          <a:bodyPr>
            <a:normAutofit/>
          </a:bodyPr>
          <a:lstStyle/>
          <a:p>
            <a:r>
              <a:rPr lang="en-US">
                <a:ea typeface="+mj-lt"/>
                <a:cs typeface="+mj-lt"/>
              </a:rPr>
              <a:t>4-H Club Annual Plan of Meetings and Activities </a:t>
            </a:r>
            <a:endParaRPr lang="en-US"/>
          </a:p>
          <a:p>
            <a:endParaRPr lang="en-US"/>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4882570" y="2004924"/>
            <a:ext cx="5477909" cy="4633003"/>
          </a:xfrm>
        </p:spPr>
        <p:txBody>
          <a:bodyPr vert="horz" lIns="91440" tIns="45720" rIns="91440" bIns="45720" rtlCol="0" anchor="t">
            <a:normAutofit lnSpcReduction="10000"/>
          </a:bodyPr>
          <a:lstStyle/>
          <a:p>
            <a:pPr fontAlgn="base">
              <a:lnSpc>
                <a:spcPct val="110000"/>
              </a:lnSpc>
              <a:spcBef>
                <a:spcPts val="0"/>
              </a:spcBef>
              <a:spcAft>
                <a:spcPts val="1200"/>
              </a:spcAft>
            </a:pPr>
            <a:r>
              <a:rPr lang="en-US" dirty="0">
                <a:ea typeface="+mn-lt"/>
                <a:cs typeface="+mn-lt"/>
              </a:rPr>
              <a:t>Include a balance of time for education, leadership development, community service, and recreational activities</a:t>
            </a:r>
          </a:p>
          <a:p>
            <a:pPr>
              <a:lnSpc>
                <a:spcPct val="110000"/>
              </a:lnSpc>
              <a:spcBef>
                <a:spcPts val="0"/>
              </a:spcBef>
              <a:spcAft>
                <a:spcPts val="1200"/>
              </a:spcAft>
            </a:pPr>
            <a:r>
              <a:rPr lang="en-US" dirty="0">
                <a:ea typeface="+mn-lt"/>
                <a:cs typeface="+mn-lt"/>
              </a:rPr>
              <a:t>Cover the entire year but provide flexibility to include some unexpected events</a:t>
            </a:r>
          </a:p>
          <a:p>
            <a:pPr>
              <a:lnSpc>
                <a:spcPct val="110000"/>
              </a:lnSpc>
              <a:spcBef>
                <a:spcPts val="0"/>
              </a:spcBef>
              <a:spcAft>
                <a:spcPts val="1200"/>
              </a:spcAft>
            </a:pPr>
            <a:r>
              <a:rPr lang="en-US" dirty="0">
                <a:ea typeface="+mn-lt"/>
                <a:cs typeface="+mn-lt"/>
              </a:rPr>
              <a:t>review club goals and accomplishments at the end of the year</a:t>
            </a:r>
            <a:br>
              <a:rPr lang="en-US" dirty="0">
                <a:ea typeface="+mn-lt"/>
                <a:cs typeface="+mn-lt"/>
              </a:rPr>
            </a:br>
            <a:endParaRPr lang="en-US" dirty="0">
              <a:ea typeface="+mn-lt"/>
              <a:cs typeface="+mn-lt"/>
            </a:endParaRPr>
          </a:p>
          <a:p>
            <a:pPr lvl="0">
              <a:lnSpc>
                <a:spcPct val="110000"/>
              </a:lnSpc>
              <a:spcBef>
                <a:spcPts val="0"/>
              </a:spcBef>
              <a:spcAft>
                <a:spcPts val="1200"/>
              </a:spcAft>
            </a:pPr>
            <a:endParaRPr lang="en-US" dirty="0">
              <a:ea typeface="+mn-lt"/>
              <a:cs typeface="+mn-lt"/>
            </a:endParaRPr>
          </a:p>
        </p:txBody>
      </p:sp>
      <p:pic>
        <p:nvPicPr>
          <p:cNvPr id="5" name="Picture 5" descr="Icon&#10;&#10;Description automatically generated">
            <a:extLst>
              <a:ext uri="{FF2B5EF4-FFF2-40B4-BE49-F238E27FC236}">
                <a16:creationId xmlns:a16="http://schemas.microsoft.com/office/drawing/2014/main" id="{122E1362-D294-43F3-8C1B-48B78A81DB8C}"/>
              </a:ext>
            </a:extLst>
          </p:cNvPr>
          <p:cNvPicPr>
            <a:picLocks noChangeAspect="1"/>
          </p:cNvPicPr>
          <p:nvPr/>
        </p:nvPicPr>
        <p:blipFill>
          <a:blip r:embed="rId2"/>
          <a:stretch>
            <a:fillRect/>
          </a:stretch>
        </p:blipFill>
        <p:spPr>
          <a:xfrm>
            <a:off x="1594757" y="2075236"/>
            <a:ext cx="2743200" cy="3523957"/>
          </a:xfrm>
          <a:prstGeom prst="rect">
            <a:avLst/>
          </a:prstGeom>
        </p:spPr>
      </p:pic>
    </p:spTree>
    <p:extLst>
      <p:ext uri="{BB962C8B-B14F-4D97-AF65-F5344CB8AC3E}">
        <p14:creationId xmlns:p14="http://schemas.microsoft.com/office/powerpoint/2010/main" val="2396859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Cultivate Collaboration</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6096000" y="1795189"/>
            <a:ext cx="6270357" cy="3817226"/>
          </a:xfrm>
        </p:spPr>
        <p:txBody>
          <a:bodyPr>
            <a:normAutofit/>
          </a:bodyPr>
          <a:lstStyle/>
          <a:p>
            <a:pPr marL="0" lvl="0" indent="0">
              <a:buNone/>
            </a:pPr>
            <a:r>
              <a:rPr lang="en-US" sz="2800" dirty="0"/>
              <a:t>Effective delegation leads to collaborative and supportive 4-H operations. </a:t>
            </a:r>
          </a:p>
          <a:p>
            <a:pPr marL="0" lvl="0" indent="0">
              <a:buNone/>
            </a:pPr>
            <a:endParaRPr lang="en-US" sz="2800" dirty="0"/>
          </a:p>
          <a:p>
            <a:pPr marL="0" lvl="0" indent="0">
              <a:buNone/>
            </a:pPr>
            <a:endParaRPr lang="en-US" sz="2800" dirty="0"/>
          </a:p>
          <a:p>
            <a:pPr marL="0" lvl="0" indent="0">
              <a:buNone/>
            </a:pPr>
            <a:r>
              <a:rPr lang="en-US" sz="2800" b="0" i="1" u="none" strike="noStrike" dirty="0">
                <a:solidFill>
                  <a:srgbClr val="000000"/>
                </a:solidFill>
                <a:effectLst/>
              </a:rPr>
              <a:t>  “Many hands make light work.”</a:t>
            </a:r>
            <a:br>
              <a:rPr lang="en-US" sz="2800" b="0" i="1" u="none" strike="noStrike" dirty="0">
                <a:solidFill>
                  <a:srgbClr val="000000"/>
                </a:solidFill>
                <a:effectLst/>
              </a:rPr>
            </a:br>
            <a:r>
              <a:rPr lang="en-US" sz="2800" b="0" i="1" u="none" strike="noStrike" dirty="0">
                <a:solidFill>
                  <a:srgbClr val="000000"/>
                </a:solidFill>
                <a:effectLst/>
              </a:rPr>
              <a:t>                       -English Proverb</a:t>
            </a:r>
            <a:endParaRPr lang="en-US" sz="2800" i="1" dirty="0"/>
          </a:p>
        </p:txBody>
      </p:sp>
      <p:pic>
        <p:nvPicPr>
          <p:cNvPr id="5" name="Picture 4">
            <a:extLst>
              <a:ext uri="{FF2B5EF4-FFF2-40B4-BE49-F238E27FC236}">
                <a16:creationId xmlns:a16="http://schemas.microsoft.com/office/drawing/2014/main" id="{53A2A05C-6E7E-E971-34E7-2CC360F5A1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608" y="1959304"/>
            <a:ext cx="5481004" cy="3653111"/>
          </a:xfrm>
          <a:prstGeom prst="rect">
            <a:avLst/>
          </a:prstGeom>
        </p:spPr>
      </p:pic>
    </p:spTree>
    <p:extLst>
      <p:ext uri="{BB962C8B-B14F-4D97-AF65-F5344CB8AC3E}">
        <p14:creationId xmlns:p14="http://schemas.microsoft.com/office/powerpoint/2010/main" val="2396811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051994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1046836"/>
          </a:xfrm>
        </p:spPr>
        <p:txBody>
          <a:bodyPr>
            <a:noAutofit/>
          </a:bodyPr>
          <a:lstStyle/>
          <a:p>
            <a:endParaRPr lang="en-US"/>
          </a:p>
          <a:p>
            <a:r>
              <a:rPr lang="en-US"/>
              <a:t>Delegating tasks to parents</a:t>
            </a:r>
          </a:p>
          <a:p>
            <a:r>
              <a:rPr lang="en-US"/>
              <a:t>Organizational Skills Domain</a:t>
            </a:r>
          </a:p>
          <a:p>
            <a:endParaRPr lang="en-US"/>
          </a:p>
        </p:txBody>
      </p:sp>
    </p:spTree>
    <p:extLst>
      <p:ext uri="{BB962C8B-B14F-4D97-AF65-F5344CB8AC3E}">
        <p14:creationId xmlns:p14="http://schemas.microsoft.com/office/powerpoint/2010/main" val="2183251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99763" y="258069"/>
            <a:ext cx="10515600" cy="972213"/>
          </a:xfrm>
        </p:spPr>
        <p:txBody>
          <a:bodyPr>
            <a:normAutofit/>
          </a:bodyPr>
          <a:lstStyle/>
          <a:p>
            <a:r>
              <a:rPr lang="en-US" dirty="0"/>
              <a:t>Activity: Tasks to Delegate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616702"/>
          </a:xfrm>
        </p:spPr>
        <p:txBody>
          <a:bodyPr>
            <a:normAutofit lnSpcReduction="10000"/>
          </a:bodyPr>
          <a:lstStyle/>
          <a:p>
            <a:pPr marL="457200" lvl="0" indent="-457200">
              <a:buFont typeface="+mj-lt"/>
              <a:buAutoNum type="arabicPeriod"/>
            </a:pPr>
            <a:r>
              <a:rPr lang="en-US" sz="2800" dirty="0"/>
              <a:t>List activities that occupy your time as a volunteer. One activity per sticky note.</a:t>
            </a:r>
          </a:p>
          <a:p>
            <a:pPr marL="457200" lvl="0" indent="-457200">
              <a:buFont typeface="+mj-lt"/>
              <a:buAutoNum type="arabicPeriod"/>
            </a:pPr>
            <a:r>
              <a:rPr lang="en-US" sz="2800" dirty="0"/>
              <a:t>Select 1-3 sticky notes you can do better than anyone else.  Set these aside with a sticky note that says, “For Me!”.</a:t>
            </a:r>
          </a:p>
          <a:p>
            <a:pPr marL="457200" lvl="0" indent="-457200">
              <a:buFont typeface="+mj-lt"/>
              <a:buAutoNum type="arabicPeriod"/>
            </a:pPr>
            <a:r>
              <a:rPr lang="en-US" sz="2800" dirty="0"/>
              <a:t>Select 3 sticky notes that are most impactful to the 4-H Program.  Set these aside with a sticky note that says, “Most impactful.”  If some overlap with step 2, place it between the two groups.</a:t>
            </a:r>
          </a:p>
          <a:p>
            <a:pPr marL="457200" lvl="0" indent="-457200">
              <a:buFont typeface="+mj-lt"/>
              <a:buAutoNum type="arabicPeriod"/>
            </a:pPr>
            <a:r>
              <a:rPr lang="en-US" sz="2800" dirty="0"/>
              <a:t>Select any sticky notes that you dislike doing or take up too much of your time.  Set these aside with a sticky note that says, “For Someone Else.”  </a:t>
            </a:r>
          </a:p>
          <a:p>
            <a:pPr marL="457200" indent="-457200">
              <a:buFont typeface="+mj-lt"/>
              <a:buAutoNum type="arabicPeriod"/>
            </a:pPr>
            <a:endParaRPr lang="en-US" dirty="0"/>
          </a:p>
        </p:txBody>
      </p:sp>
      <p:pic>
        <p:nvPicPr>
          <p:cNvPr id="5" name="Picture 5" descr="A picture containing text, sign, clipart&#10;&#10;Description automatically generated">
            <a:extLst>
              <a:ext uri="{FF2B5EF4-FFF2-40B4-BE49-F238E27FC236}">
                <a16:creationId xmlns:a16="http://schemas.microsoft.com/office/drawing/2014/main" id="{8A42EC03-D290-4A58-8DFA-034AC3C08F37}"/>
              </a:ext>
            </a:extLst>
          </p:cNvPr>
          <p:cNvPicPr>
            <a:picLocks noChangeAspect="1"/>
          </p:cNvPicPr>
          <p:nvPr/>
        </p:nvPicPr>
        <p:blipFill>
          <a:blip r:embed="rId3"/>
          <a:stretch>
            <a:fillRect/>
          </a:stretch>
        </p:blipFill>
        <p:spPr>
          <a:xfrm>
            <a:off x="228600" y="99253"/>
            <a:ext cx="1219200" cy="1371600"/>
          </a:xfrm>
          <a:prstGeom prst="rect">
            <a:avLst/>
          </a:prstGeom>
        </p:spPr>
      </p:pic>
    </p:spTree>
    <p:extLst>
      <p:ext uri="{BB962C8B-B14F-4D97-AF65-F5344CB8AC3E}">
        <p14:creationId xmlns:p14="http://schemas.microsoft.com/office/powerpoint/2010/main" val="14291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062843" y="420912"/>
            <a:ext cx="10515600" cy="972213"/>
          </a:xfrm>
        </p:spPr>
        <p:txBody>
          <a:bodyPr>
            <a:normAutofit/>
          </a:bodyPr>
          <a:lstStyle/>
          <a:p>
            <a:r>
              <a:rPr lang="en-US" dirty="0"/>
              <a:t>Activity: Learning How to Ask for Help</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616702"/>
          </a:xfrm>
        </p:spPr>
        <p:txBody>
          <a:bodyPr>
            <a:normAutofit/>
          </a:bodyPr>
          <a:lstStyle/>
          <a:p>
            <a:pPr marL="457200" lvl="0" indent="-457200">
              <a:buFont typeface="+mj-lt"/>
              <a:buAutoNum type="arabicPeriod"/>
            </a:pPr>
            <a:r>
              <a:rPr lang="en-US" dirty="0"/>
              <a:t>Create a list of actions that others can do to help you.</a:t>
            </a:r>
          </a:p>
          <a:p>
            <a:pPr marL="457200" lvl="0" indent="-457200">
              <a:buFont typeface="+mj-lt"/>
              <a:buAutoNum type="arabicPeriod"/>
            </a:pPr>
            <a:r>
              <a:rPr lang="en-US" dirty="0"/>
              <a:t>Use your needs to formulate clear and specific requests for help using the form below:</a:t>
            </a:r>
          </a:p>
          <a:p>
            <a:pPr marL="0" lvl="0" indent="0">
              <a:buNone/>
            </a:pPr>
            <a:r>
              <a:rPr lang="en-US" b="1" i="1" dirty="0"/>
              <a:t>	“What I need from you is…”</a:t>
            </a:r>
            <a:endParaRPr lang="en-US" dirty="0"/>
          </a:p>
          <a:p>
            <a:pPr marL="0" lvl="0" indent="0">
              <a:buNone/>
            </a:pPr>
            <a:r>
              <a:rPr lang="en-US" dirty="0">
                <a:solidFill>
                  <a:srgbClr val="339966"/>
                </a:solidFill>
              </a:rPr>
              <a:t>3. </a:t>
            </a:r>
            <a:r>
              <a:rPr lang="en-US" dirty="0"/>
              <a:t>Practice delivering your requests to a member of your small group. Available responses include: </a:t>
            </a:r>
          </a:p>
          <a:p>
            <a:pPr marL="0" lvl="0" indent="0">
              <a:buNone/>
            </a:pPr>
            <a:r>
              <a:rPr lang="en-US" b="1" i="1" dirty="0"/>
              <a:t>	“Yes”, “No”, “I will try” or “Whatever*. </a:t>
            </a:r>
            <a:endParaRPr lang="en-US" dirty="0"/>
          </a:p>
          <a:p>
            <a:pPr marL="0" lvl="0" indent="0">
              <a:lnSpc>
                <a:spcPct val="100000"/>
              </a:lnSpc>
              <a:buNone/>
            </a:pPr>
            <a:r>
              <a:rPr lang="en-US" i="1" dirty="0"/>
              <a:t>	</a:t>
            </a:r>
            <a:r>
              <a:rPr lang="en-US" i="1" dirty="0">
                <a:solidFill>
                  <a:srgbClr val="339966"/>
                </a:solidFill>
              </a:rPr>
              <a:t>*“Whatever” should be used when the request is too </a:t>
            </a:r>
            <a:br>
              <a:rPr lang="en-US" i="1" dirty="0">
                <a:solidFill>
                  <a:srgbClr val="339966"/>
                </a:solidFill>
              </a:rPr>
            </a:br>
            <a:r>
              <a:rPr lang="en-US" i="1" dirty="0">
                <a:solidFill>
                  <a:srgbClr val="339966"/>
                </a:solidFill>
              </a:rPr>
              <a:t>               vague to provide a specific answer.</a:t>
            </a:r>
            <a:endParaRPr lang="en-US" dirty="0">
              <a:solidFill>
                <a:srgbClr val="339966"/>
              </a:solidFill>
            </a:endParaRPr>
          </a:p>
          <a:p>
            <a:pPr marL="0" lvl="0" indent="0">
              <a:buNone/>
            </a:pPr>
            <a:r>
              <a:rPr lang="en-US" dirty="0">
                <a:solidFill>
                  <a:srgbClr val="339966"/>
                </a:solidFill>
              </a:rPr>
              <a:t>4. </a:t>
            </a:r>
            <a:r>
              <a:rPr lang="en-US" dirty="0"/>
              <a:t>Discuss other strategies to ask for help.</a:t>
            </a:r>
          </a:p>
          <a:p>
            <a:pPr marL="457200" indent="-457200">
              <a:buFont typeface="+mj-lt"/>
              <a:buAutoNum type="arabicPeriod"/>
            </a:pPr>
            <a:endParaRPr lang="en-US" dirty="0"/>
          </a:p>
        </p:txBody>
      </p:sp>
      <p:pic>
        <p:nvPicPr>
          <p:cNvPr id="4" name="Picture 4" descr="A picture containing text, sign, clipart&#10;&#10;Description automatically generated">
            <a:extLst>
              <a:ext uri="{FF2B5EF4-FFF2-40B4-BE49-F238E27FC236}">
                <a16:creationId xmlns:a16="http://schemas.microsoft.com/office/drawing/2014/main" id="{6A42EE64-F9A6-4F33-834E-4E55D03A1631}"/>
              </a:ext>
            </a:extLst>
          </p:cNvPr>
          <p:cNvPicPr>
            <a:picLocks noChangeAspect="1"/>
          </p:cNvPicPr>
          <p:nvPr/>
        </p:nvPicPr>
        <p:blipFill>
          <a:blip r:embed="rId3"/>
          <a:stretch>
            <a:fillRect/>
          </a:stretch>
        </p:blipFill>
        <p:spPr>
          <a:xfrm>
            <a:off x="238664" y="227162"/>
            <a:ext cx="1219200" cy="1371600"/>
          </a:xfrm>
          <a:prstGeom prst="rect">
            <a:avLst/>
          </a:prstGeom>
        </p:spPr>
      </p:pic>
    </p:spTree>
    <p:extLst>
      <p:ext uri="{BB962C8B-B14F-4D97-AF65-F5344CB8AC3E}">
        <p14:creationId xmlns:p14="http://schemas.microsoft.com/office/powerpoint/2010/main" val="10934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2062842" y="254327"/>
            <a:ext cx="10515600" cy="972213"/>
          </a:xfrm>
        </p:spPr>
        <p:txBody>
          <a:bodyPr>
            <a:normAutofit/>
          </a:bodyPr>
          <a:lstStyle/>
          <a:p>
            <a:r>
              <a:rPr lang="en-US" dirty="0"/>
              <a:t>Activity: Delegation Skills Practice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640786" cy="4616702"/>
          </a:xfrm>
        </p:spPr>
        <p:txBody>
          <a:bodyPr>
            <a:normAutofit/>
          </a:bodyPr>
          <a:lstStyle/>
          <a:p>
            <a:pPr marL="457200" lvl="0" indent="-457200">
              <a:buFont typeface="+mj-lt"/>
              <a:buAutoNum type="arabicPeriod"/>
            </a:pPr>
            <a:r>
              <a:rPr lang="en-US" dirty="0"/>
              <a:t>Identify the most unpleasant task of your volunteer role. Write down the specifics of this job to use in the next step.</a:t>
            </a:r>
          </a:p>
          <a:p>
            <a:pPr marL="457200" lvl="0" indent="-457200">
              <a:buFont typeface="+mj-lt"/>
              <a:buAutoNum type="arabicPeriod"/>
            </a:pPr>
            <a:r>
              <a:rPr lang="en-US" dirty="0"/>
              <a:t>With a partner, identify who will be the first delegator and who will be the first helper.</a:t>
            </a:r>
          </a:p>
          <a:p>
            <a:pPr marL="457200" lvl="0" indent="-457200">
              <a:buFont typeface="+mj-lt"/>
              <a:buAutoNum type="arabicPeriod"/>
            </a:pPr>
            <a:r>
              <a:rPr lang="en-US" dirty="0"/>
              <a:t>Delegator describes this task to the helper. Be sure to include how task completion will be checked, how success will be measured, and how encouragement will be provided.  </a:t>
            </a:r>
          </a:p>
          <a:p>
            <a:pPr marL="457200" lvl="0" indent="-457200">
              <a:buFont typeface="+mj-lt"/>
              <a:buAutoNum type="arabicPeriod"/>
            </a:pPr>
            <a:r>
              <a:rPr lang="en-US" dirty="0"/>
              <a:t>Helper describes how they would complete the task, what they would need and how they would want to be appreciated for their work.</a:t>
            </a:r>
          </a:p>
          <a:p>
            <a:pPr marL="457200" lvl="0" indent="-457200">
              <a:buFont typeface="+mj-lt"/>
              <a:buAutoNum type="arabicPeriod"/>
            </a:pPr>
            <a:r>
              <a:rPr lang="en-US" dirty="0"/>
              <a:t>Switch roles and repeat steps 3-4.</a:t>
            </a:r>
          </a:p>
          <a:p>
            <a:pPr marL="457200" lvl="0" indent="-457200">
              <a:buFont typeface="+mj-lt"/>
              <a:buAutoNum type="arabicPeriod"/>
            </a:pPr>
            <a:r>
              <a:rPr lang="en-US" dirty="0"/>
              <a:t>Discuss what you noticed during this activity. </a:t>
            </a:r>
          </a:p>
        </p:txBody>
      </p:sp>
      <p:pic>
        <p:nvPicPr>
          <p:cNvPr id="4" name="Picture 4" descr="A picture containing text, sign, clipart&#10;&#10;Description automatically generated">
            <a:extLst>
              <a:ext uri="{FF2B5EF4-FFF2-40B4-BE49-F238E27FC236}">
                <a16:creationId xmlns:a16="http://schemas.microsoft.com/office/drawing/2014/main" id="{D5E04E99-4535-4BD6-AEF7-C1841AA4599A}"/>
              </a:ext>
            </a:extLst>
          </p:cNvPr>
          <p:cNvPicPr>
            <a:picLocks noChangeAspect="1"/>
          </p:cNvPicPr>
          <p:nvPr/>
        </p:nvPicPr>
        <p:blipFill>
          <a:blip r:embed="rId3"/>
          <a:stretch>
            <a:fillRect/>
          </a:stretch>
        </p:blipFill>
        <p:spPr>
          <a:xfrm>
            <a:off x="484106" y="54633"/>
            <a:ext cx="1219200" cy="1371600"/>
          </a:xfrm>
          <a:prstGeom prst="rect">
            <a:avLst/>
          </a:prstGeom>
        </p:spPr>
      </p:pic>
    </p:spTree>
    <p:extLst>
      <p:ext uri="{BB962C8B-B14F-4D97-AF65-F5344CB8AC3E}">
        <p14:creationId xmlns:p14="http://schemas.microsoft.com/office/powerpoint/2010/main" val="5654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565031"/>
            <a:ext cx="5212552" cy="2385178"/>
          </a:xfrm>
        </p:spPr>
        <p:txBody>
          <a:bodyPr>
            <a:normAutofit/>
          </a:bodyPr>
          <a:lstStyle/>
          <a:p>
            <a:r>
              <a:rPr lang="en-US"/>
              <a:t>Service to the Community</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6023999" cy="456837"/>
          </a:xfrm>
        </p:spPr>
        <p:txBody>
          <a:bodyPr>
            <a:normAutofit/>
          </a:bodyPr>
          <a:lstStyle/>
          <a:p>
            <a:r>
              <a:rPr lang="en-US"/>
              <a:t>Organizational Skills Domain</a:t>
            </a:r>
          </a:p>
        </p:txBody>
      </p:sp>
    </p:spTree>
    <p:extLst>
      <p:ext uri="{BB962C8B-B14F-4D97-AF65-F5344CB8AC3E}">
        <p14:creationId xmlns:p14="http://schemas.microsoft.com/office/powerpoint/2010/main" val="3496977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&amp; Benefits of Community Service</a:t>
            </a:r>
          </a:p>
        </p:txBody>
      </p:sp>
      <p:sp>
        <p:nvSpPr>
          <p:cNvPr id="3" name="Content Placeholder 2"/>
          <p:cNvSpPr>
            <a:spLocks noGrp="1"/>
          </p:cNvSpPr>
          <p:nvPr>
            <p:ph idx="1"/>
          </p:nvPr>
        </p:nvSpPr>
        <p:spPr>
          <a:xfrm>
            <a:off x="838200" y="1762002"/>
            <a:ext cx="6290733" cy="4169350"/>
          </a:xfrm>
        </p:spPr>
        <p:txBody>
          <a:bodyPr>
            <a:normAutofit lnSpcReduction="10000"/>
          </a:bodyPr>
          <a:lstStyle/>
          <a:p>
            <a:r>
              <a:rPr lang="en-US" sz="2800" dirty="0">
                <a:latin typeface="Arial" panose="020B0604020202020204" pitchFamily="34" charset="0"/>
                <a:cs typeface="Arial" panose="020B0604020202020204" pitchFamily="34" charset="0"/>
              </a:rPr>
              <a:t>Instills a sense of responsibility and connection to something larger than themselves.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Opportunity to identify their purpose and to make a positive impact.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Skill development, including leadership, contribution, team-building, and collaboration.</a:t>
            </a:r>
          </a:p>
        </p:txBody>
      </p:sp>
      <p:pic>
        <p:nvPicPr>
          <p:cNvPr id="4" name="Picture 3">
            <a:extLst>
              <a:ext uri="{FF2B5EF4-FFF2-40B4-BE49-F238E27FC236}">
                <a16:creationId xmlns:a16="http://schemas.microsoft.com/office/drawing/2014/main" id="{379318F1-0647-0A4E-8435-95196AECB5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28933" y="1586874"/>
            <a:ext cx="4462239" cy="4285752"/>
          </a:xfrm>
          <a:prstGeom prst="rect">
            <a:avLst/>
          </a:prstGeom>
        </p:spPr>
      </p:pic>
    </p:spTree>
    <p:extLst>
      <p:ext uri="{BB962C8B-B14F-4D97-AF65-F5344CB8AC3E}">
        <p14:creationId xmlns:p14="http://schemas.microsoft.com/office/powerpoint/2010/main" val="1217626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213" y="317744"/>
            <a:ext cx="9089571" cy="972213"/>
          </a:xfrm>
        </p:spPr>
        <p:txBody>
          <a:bodyPr/>
          <a:lstStyle/>
          <a:p>
            <a:pPr algn="ctr"/>
            <a:r>
              <a:rPr lang="en-US" dirty="0"/>
              <a:t>Community Service vs. Service Learning</a:t>
            </a:r>
          </a:p>
        </p:txBody>
      </p:sp>
      <p:pic>
        <p:nvPicPr>
          <p:cNvPr id="16" name="Picture 15">
            <a:extLst>
              <a:ext uri="{FF2B5EF4-FFF2-40B4-BE49-F238E27FC236}">
                <a16:creationId xmlns:a16="http://schemas.microsoft.com/office/drawing/2014/main" id="{3C8D3A8B-0385-D30C-D35F-043FBA1E04EF}"/>
              </a:ext>
            </a:extLst>
          </p:cNvPr>
          <p:cNvPicPr>
            <a:picLocks noChangeAspect="1"/>
          </p:cNvPicPr>
          <p:nvPr/>
        </p:nvPicPr>
        <p:blipFill>
          <a:blip r:embed="rId3"/>
          <a:stretch>
            <a:fillRect/>
          </a:stretch>
        </p:blipFill>
        <p:spPr>
          <a:xfrm>
            <a:off x="3333748" y="1333500"/>
            <a:ext cx="5581652" cy="5581652"/>
          </a:xfrm>
          <a:prstGeom prst="rect">
            <a:avLst/>
          </a:prstGeom>
        </p:spPr>
      </p:pic>
    </p:spTree>
    <p:extLst>
      <p:ext uri="{BB962C8B-B14F-4D97-AF65-F5344CB8AC3E}">
        <p14:creationId xmlns:p14="http://schemas.microsoft.com/office/powerpoint/2010/main" val="139688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Committees Within the 4-H Club</a:t>
            </a:r>
          </a:p>
        </p:txBody>
      </p:sp>
      <p:sp>
        <p:nvSpPr>
          <p:cNvPr id="3" name="Content Placeholder 2"/>
          <p:cNvSpPr>
            <a:spLocks noGrp="1"/>
          </p:cNvSpPr>
          <p:nvPr>
            <p:ph idx="1"/>
          </p:nvPr>
        </p:nvSpPr>
        <p:spPr>
          <a:xfrm>
            <a:off x="880534" y="1586874"/>
            <a:ext cx="8695267" cy="4663238"/>
          </a:xfrm>
        </p:spPr>
        <p:txBody>
          <a:bodyPr vert="horz" lIns="91440" tIns="45720" rIns="91440" bIns="45720" rtlCol="0" anchor="t">
            <a:normAutofit fontScale="70000" lnSpcReduction="20000"/>
          </a:bodyPr>
          <a:lstStyle/>
          <a:p>
            <a:pPr marL="0" indent="0">
              <a:lnSpc>
                <a:spcPct val="120000"/>
              </a:lnSpc>
              <a:buNone/>
            </a:pPr>
            <a:r>
              <a:rPr lang="en-US" sz="4000" dirty="0"/>
              <a:t>Committees can</a:t>
            </a:r>
            <a:endParaRPr lang="en-US" sz="4000" dirty="0">
              <a:cs typeface="Arial"/>
            </a:endParaRPr>
          </a:p>
          <a:p>
            <a:r>
              <a:rPr lang="en-US" sz="3500" dirty="0">
                <a:cs typeface="Arial"/>
              </a:rPr>
              <a:t>Make meetings more efficient </a:t>
            </a:r>
          </a:p>
          <a:p>
            <a:endParaRPr lang="en-US" sz="3500" dirty="0">
              <a:ea typeface="+mn-lt"/>
              <a:cs typeface="+mn-lt"/>
            </a:endParaRPr>
          </a:p>
          <a:p>
            <a:r>
              <a:rPr lang="en-US" sz="3500" dirty="0">
                <a:ea typeface="+mn-lt"/>
                <a:cs typeface="+mn-lt"/>
              </a:rPr>
              <a:t>Spend time brainstorming options and developing alternatives</a:t>
            </a:r>
            <a:endParaRPr lang="en-US" sz="3500" dirty="0">
              <a:cs typeface="Arial"/>
            </a:endParaRPr>
          </a:p>
          <a:p>
            <a:endParaRPr lang="en-US" sz="3500" dirty="0">
              <a:ea typeface="+mn-lt"/>
              <a:cs typeface="+mn-lt"/>
            </a:endParaRPr>
          </a:p>
          <a:p>
            <a:r>
              <a:rPr lang="en-US" sz="3500" dirty="0">
                <a:ea typeface="+mn-lt"/>
                <a:cs typeface="+mn-lt"/>
              </a:rPr>
              <a:t>Plan programs, organize events, recruit members, fundraise, and develop community service projects</a:t>
            </a:r>
            <a:endParaRPr lang="en-US" dirty="0">
              <a:cs typeface="Arial" panose="020B0604020202020204"/>
            </a:endParaRPr>
          </a:p>
          <a:p>
            <a:endParaRPr lang="en-US" sz="3500" dirty="0">
              <a:ea typeface="+mn-lt"/>
              <a:cs typeface="+mn-lt"/>
            </a:endParaRPr>
          </a:p>
          <a:p>
            <a:r>
              <a:rPr lang="en-US" sz="3500" dirty="0">
                <a:ea typeface="+mn-lt"/>
                <a:cs typeface="+mn-lt"/>
              </a:rPr>
              <a:t>Have an adult volunteer or teen leader serve as an advisor, but should have a youth chairperson to lead the meeting and report progress</a:t>
            </a:r>
            <a:br>
              <a:rPr lang="en-US" dirty="0"/>
            </a:br>
            <a:endParaRPr lang="en-US" dirty="0">
              <a:cs typeface="Arial" panose="020B0604020202020204"/>
            </a:endParaRPr>
          </a:p>
          <a:p>
            <a:pPr marL="0" indent="0">
              <a:buNone/>
            </a:pPr>
            <a:endParaRPr lang="en-US" sz="1800" dirty="0">
              <a:cs typeface="Arial" panose="020B0604020202020204"/>
            </a:endParaRPr>
          </a:p>
        </p:txBody>
      </p:sp>
      <p:pic>
        <p:nvPicPr>
          <p:cNvPr id="6" name="Picture 6" descr="Icon&#10;&#10;Description automatically generated">
            <a:extLst>
              <a:ext uri="{FF2B5EF4-FFF2-40B4-BE49-F238E27FC236}">
                <a16:creationId xmlns:a16="http://schemas.microsoft.com/office/drawing/2014/main" id="{FDF51857-BE71-4CA6-96D0-E247568A2FCB}"/>
              </a:ext>
            </a:extLst>
          </p:cNvPr>
          <p:cNvPicPr>
            <a:picLocks noChangeAspect="1"/>
          </p:cNvPicPr>
          <p:nvPr/>
        </p:nvPicPr>
        <p:blipFill>
          <a:blip r:embed="rId2"/>
          <a:stretch>
            <a:fillRect/>
          </a:stretch>
        </p:blipFill>
        <p:spPr>
          <a:xfrm>
            <a:off x="8303079" y="1584859"/>
            <a:ext cx="3423557" cy="2939889"/>
          </a:xfrm>
          <a:prstGeom prst="rect">
            <a:avLst/>
          </a:prstGeom>
        </p:spPr>
      </p:pic>
    </p:spTree>
    <p:extLst>
      <p:ext uri="{BB962C8B-B14F-4D97-AF65-F5344CB8AC3E}">
        <p14:creationId xmlns:p14="http://schemas.microsoft.com/office/powerpoint/2010/main" val="81681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100" y="314009"/>
            <a:ext cx="5257800" cy="972213"/>
          </a:xfrm>
        </p:spPr>
        <p:txBody>
          <a:bodyPr/>
          <a:lstStyle/>
          <a:p>
            <a:r>
              <a:rPr lang="en-US" dirty="0"/>
              <a:t>Service Learning Cycle</a:t>
            </a:r>
          </a:p>
        </p:txBody>
      </p:sp>
      <p:pic>
        <p:nvPicPr>
          <p:cNvPr id="8" name="Picture 7">
            <a:extLst>
              <a:ext uri="{FF2B5EF4-FFF2-40B4-BE49-F238E27FC236}">
                <a16:creationId xmlns:a16="http://schemas.microsoft.com/office/drawing/2014/main" id="{7AC0032D-4E52-02FF-DB92-BB1D1087AAA5}"/>
              </a:ext>
            </a:extLst>
          </p:cNvPr>
          <p:cNvPicPr>
            <a:picLocks noChangeAspect="1"/>
          </p:cNvPicPr>
          <p:nvPr/>
        </p:nvPicPr>
        <p:blipFill>
          <a:blip r:embed="rId3"/>
          <a:stretch>
            <a:fillRect/>
          </a:stretch>
        </p:blipFill>
        <p:spPr>
          <a:xfrm>
            <a:off x="2338274" y="1563420"/>
            <a:ext cx="6894967" cy="4817284"/>
          </a:xfrm>
          <a:prstGeom prst="rect">
            <a:avLst/>
          </a:prstGeom>
        </p:spPr>
      </p:pic>
    </p:spTree>
    <p:extLst>
      <p:ext uri="{BB962C8B-B14F-4D97-AF65-F5344CB8AC3E}">
        <p14:creationId xmlns:p14="http://schemas.microsoft.com/office/powerpoint/2010/main" val="2165534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033463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858598"/>
          </a:xfrm>
        </p:spPr>
        <p:txBody>
          <a:bodyPr>
            <a:normAutofit lnSpcReduction="10000"/>
          </a:bodyPr>
          <a:lstStyle/>
          <a:p>
            <a:r>
              <a:rPr lang="en-US"/>
              <a:t>Service to the community– </a:t>
            </a:r>
          </a:p>
          <a:p>
            <a:r>
              <a:rPr lang="en-US"/>
              <a:t>Organizational Skills Domain</a:t>
            </a:r>
          </a:p>
        </p:txBody>
      </p:sp>
    </p:spTree>
    <p:extLst>
      <p:ext uri="{BB962C8B-B14F-4D97-AF65-F5344CB8AC3E}">
        <p14:creationId xmlns:p14="http://schemas.microsoft.com/office/powerpoint/2010/main" val="747441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Service Grid Exercise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1066800" y="1706214"/>
            <a:ext cx="5676900" cy="4826488"/>
          </a:xfrm>
        </p:spPr>
        <p:txBody>
          <a:bodyPr>
            <a:noAutofit/>
          </a:bodyPr>
          <a:lstStyle/>
          <a:p>
            <a:pPr lvl="0" fontAlgn="base"/>
            <a:r>
              <a:rPr lang="en-US" sz="2800" dirty="0"/>
              <a:t>Review the high/low service-learning grid. </a:t>
            </a:r>
          </a:p>
          <a:p>
            <a:pPr lvl="0" fontAlgn="base"/>
            <a:endParaRPr lang="en-US" sz="2800" dirty="0"/>
          </a:p>
          <a:p>
            <a:pPr lvl="0" fontAlgn="base"/>
            <a:r>
              <a:rPr lang="en-US" sz="2800" dirty="0"/>
              <a:t>Using the scenario assigned to your small group, identify and record what the project would look like in each quadrant.</a:t>
            </a:r>
          </a:p>
          <a:p>
            <a:pPr lvl="0" fontAlgn="base"/>
            <a:endParaRPr lang="en-US" sz="2800" dirty="0"/>
          </a:p>
          <a:p>
            <a:pPr lvl="0" fontAlgn="base"/>
            <a:r>
              <a:rPr lang="en-US" sz="2800" dirty="0"/>
              <a:t>Share and discuss </a:t>
            </a:r>
          </a:p>
        </p:txBody>
      </p:sp>
      <p:pic>
        <p:nvPicPr>
          <p:cNvPr id="5" name="Picture 5" descr="A picture containing text, sign, clipart&#10;&#10;Description automatically generated">
            <a:extLst>
              <a:ext uri="{FF2B5EF4-FFF2-40B4-BE49-F238E27FC236}">
                <a16:creationId xmlns:a16="http://schemas.microsoft.com/office/drawing/2014/main" id="{A109BD3F-6C66-4D89-9176-82FB06B83BCF}"/>
              </a:ext>
            </a:extLst>
          </p:cNvPr>
          <p:cNvPicPr>
            <a:picLocks noChangeAspect="1"/>
          </p:cNvPicPr>
          <p:nvPr/>
        </p:nvPicPr>
        <p:blipFill>
          <a:blip r:embed="rId3"/>
          <a:stretch>
            <a:fillRect/>
          </a:stretch>
        </p:blipFill>
        <p:spPr>
          <a:xfrm>
            <a:off x="296174" y="155275"/>
            <a:ext cx="1219200" cy="1371600"/>
          </a:xfrm>
          <a:prstGeom prst="rect">
            <a:avLst/>
          </a:prstGeom>
        </p:spPr>
      </p:pic>
      <p:pic>
        <p:nvPicPr>
          <p:cNvPr id="4" name="Picture 3">
            <a:extLst>
              <a:ext uri="{FF2B5EF4-FFF2-40B4-BE49-F238E27FC236}">
                <a16:creationId xmlns:a16="http://schemas.microsoft.com/office/drawing/2014/main" id="{3060B09C-D579-CBBB-1F14-E60757A34AF6}"/>
              </a:ext>
            </a:extLst>
          </p:cNvPr>
          <p:cNvPicPr>
            <a:picLocks noChangeAspect="1"/>
          </p:cNvPicPr>
          <p:nvPr/>
        </p:nvPicPr>
        <p:blipFill>
          <a:blip r:embed="rId4"/>
          <a:stretch>
            <a:fillRect/>
          </a:stretch>
        </p:blipFill>
        <p:spPr>
          <a:xfrm>
            <a:off x="7222671" y="1586874"/>
            <a:ext cx="4568997" cy="4568997"/>
          </a:xfrm>
          <a:prstGeom prst="rect">
            <a:avLst/>
          </a:prstGeom>
        </p:spPr>
      </p:pic>
    </p:spTree>
    <p:extLst>
      <p:ext uri="{BB962C8B-B14F-4D97-AF65-F5344CB8AC3E}">
        <p14:creationId xmlns:p14="http://schemas.microsoft.com/office/powerpoint/2010/main" val="878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801586" y="396512"/>
            <a:ext cx="10515600" cy="972213"/>
          </a:xfrm>
        </p:spPr>
        <p:txBody>
          <a:bodyPr/>
          <a:lstStyle/>
          <a:p>
            <a:r>
              <a:rPr lang="en-US" dirty="0"/>
              <a:t>Activity: Impact of Types of Service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816238"/>
            <a:ext cx="10257692" cy="4169350"/>
          </a:xfrm>
        </p:spPr>
        <p:txBody>
          <a:bodyPr>
            <a:normAutofit/>
          </a:bodyPr>
          <a:lstStyle/>
          <a:p>
            <a:pPr marL="457200" indent="-457200" fontAlgn="base">
              <a:buFont typeface="+mj-lt"/>
              <a:buAutoNum type="arabicPeriod"/>
            </a:pPr>
            <a:r>
              <a:rPr lang="en-US" sz="3200" dirty="0"/>
              <a:t>In a small group, discuss the value of each type of service in the Service Learning Grid.</a:t>
            </a:r>
          </a:p>
          <a:p>
            <a:pPr marL="457200" indent="-457200" fontAlgn="base">
              <a:buFont typeface="+mj-lt"/>
              <a:buAutoNum type="arabicPeriod"/>
            </a:pPr>
            <a:endParaRPr lang="en-US" sz="3200" dirty="0"/>
          </a:p>
          <a:p>
            <a:pPr marL="457200" indent="-457200" fontAlgn="base">
              <a:buFont typeface="+mj-lt"/>
              <a:buAutoNum type="arabicPeriod"/>
            </a:pPr>
            <a:r>
              <a:rPr lang="en-US" sz="3200" dirty="0"/>
              <a:t>Share 1 – 2 ideas and examples with the full group.</a:t>
            </a:r>
          </a:p>
          <a:p>
            <a:pPr marL="0" indent="0" fontAlgn="base">
              <a:buNone/>
            </a:pPr>
            <a:r>
              <a:rPr lang="en-US" sz="3200" dirty="0"/>
              <a:t> </a:t>
            </a:r>
          </a:p>
          <a:p>
            <a:pPr marL="0" indent="0" fontAlgn="base">
              <a:buNone/>
            </a:pPr>
            <a:r>
              <a:rPr lang="en-US" sz="3200" dirty="0">
                <a:solidFill>
                  <a:srgbClr val="339966"/>
                </a:solidFill>
              </a:rPr>
              <a:t>3. </a:t>
            </a:r>
            <a:r>
              <a:rPr lang="en-US" sz="3200" dirty="0"/>
              <a:t>Discuss how you can apply this information to your  </a:t>
            </a:r>
            <a:br>
              <a:rPr lang="en-US" sz="3200" dirty="0"/>
            </a:br>
            <a:r>
              <a:rPr lang="en-US" sz="3200" dirty="0"/>
              <a:t>    work in 4-H. </a:t>
            </a:r>
          </a:p>
        </p:txBody>
      </p:sp>
      <p:pic>
        <p:nvPicPr>
          <p:cNvPr id="5" name="Picture 5" descr="A picture containing text, sign, clipart&#10;&#10;Description automatically generated">
            <a:extLst>
              <a:ext uri="{FF2B5EF4-FFF2-40B4-BE49-F238E27FC236}">
                <a16:creationId xmlns:a16="http://schemas.microsoft.com/office/drawing/2014/main" id="{CC3C53C8-22AD-44CC-A753-AFEB05417E8A}"/>
              </a:ext>
            </a:extLst>
          </p:cNvPr>
          <p:cNvPicPr>
            <a:picLocks noChangeAspect="1"/>
          </p:cNvPicPr>
          <p:nvPr/>
        </p:nvPicPr>
        <p:blipFill>
          <a:blip r:embed="rId3"/>
          <a:stretch>
            <a:fillRect/>
          </a:stretch>
        </p:blipFill>
        <p:spPr>
          <a:xfrm>
            <a:off x="228599" y="186612"/>
            <a:ext cx="1453243" cy="1634898"/>
          </a:xfrm>
          <a:prstGeom prst="rect">
            <a:avLst/>
          </a:prstGeom>
        </p:spPr>
      </p:pic>
    </p:spTree>
    <p:extLst>
      <p:ext uri="{BB962C8B-B14F-4D97-AF65-F5344CB8AC3E}">
        <p14:creationId xmlns:p14="http://schemas.microsoft.com/office/powerpoint/2010/main" val="2510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27201"/>
            <a:ext cx="5212552" cy="2223008"/>
          </a:xfrm>
        </p:spPr>
        <p:txBody>
          <a:bodyPr>
            <a:normAutofit/>
          </a:bodyPr>
          <a:lstStyle/>
          <a:p>
            <a:r>
              <a:rPr lang="en-US"/>
              <a:t>Marketing and Publicity</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a:xfrm>
            <a:off x="817068" y="3950208"/>
            <a:ext cx="5854665" cy="456837"/>
          </a:xfrm>
        </p:spPr>
        <p:txBody>
          <a:bodyPr>
            <a:normAutofit/>
          </a:bodyPr>
          <a:lstStyle/>
          <a:p>
            <a:r>
              <a:rPr lang="en-US"/>
              <a:t>Organizational Skills Domain</a:t>
            </a:r>
          </a:p>
        </p:txBody>
      </p:sp>
    </p:spTree>
    <p:extLst>
      <p:ext uri="{BB962C8B-B14F-4D97-AF65-F5344CB8AC3E}">
        <p14:creationId xmlns:p14="http://schemas.microsoft.com/office/powerpoint/2010/main" val="3468450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326" y="462099"/>
            <a:ext cx="11233274" cy="972213"/>
          </a:xfrm>
        </p:spPr>
        <p:txBody>
          <a:bodyPr>
            <a:normAutofit/>
          </a:bodyPr>
          <a:lstStyle/>
          <a:p>
            <a:r>
              <a:rPr lang="en-US" dirty="0"/>
              <a:t>Develop the Message</a:t>
            </a:r>
          </a:p>
        </p:txBody>
      </p:sp>
      <p:sp>
        <p:nvSpPr>
          <p:cNvPr id="3" name="Content Placeholder 2"/>
          <p:cNvSpPr>
            <a:spLocks noGrp="1"/>
          </p:cNvSpPr>
          <p:nvPr>
            <p:ph idx="1"/>
          </p:nvPr>
        </p:nvSpPr>
        <p:spPr>
          <a:xfrm>
            <a:off x="516225" y="1891997"/>
            <a:ext cx="7212106" cy="4169350"/>
          </a:xfrm>
        </p:spPr>
        <p:txBody>
          <a:bodyPr>
            <a:normAutofit/>
          </a:bodyPr>
          <a:lstStyle/>
          <a:p>
            <a:pPr fontAlgn="base"/>
            <a:r>
              <a:rPr lang="en-US" sz="3200" dirty="0"/>
              <a:t>Effectively communicate what 4-H is and what it is not. </a:t>
            </a:r>
          </a:p>
          <a:p>
            <a:pPr fontAlgn="base"/>
            <a:r>
              <a:rPr lang="en-US" sz="3200" dirty="0"/>
              <a:t>Identify an issue, link the issue to opportunities provided by your 4-H group, and communicate to the community. </a:t>
            </a:r>
          </a:p>
          <a:p>
            <a:pPr fontAlgn="base"/>
            <a:r>
              <a:rPr lang="en-US" sz="3200" dirty="0"/>
              <a:t>Invite new community members to your 4-H group.</a:t>
            </a:r>
          </a:p>
          <a:p>
            <a:pPr marL="0" indent="0" fontAlgn="base">
              <a:buNone/>
            </a:pPr>
            <a:endParaRPr lang="en-US" sz="3200" dirty="0"/>
          </a:p>
          <a:p>
            <a:pPr fontAlgn="base"/>
            <a:endParaRPr lang="en-US" sz="3200" dirty="0"/>
          </a:p>
          <a:p>
            <a:pPr marL="0" indent="0">
              <a:buNone/>
            </a:pPr>
            <a:endParaRPr lang="en-US" sz="1800" dirty="0"/>
          </a:p>
        </p:txBody>
      </p:sp>
      <p:pic>
        <p:nvPicPr>
          <p:cNvPr id="4" name="Picture 3">
            <a:extLst>
              <a:ext uri="{FF2B5EF4-FFF2-40B4-BE49-F238E27FC236}">
                <a16:creationId xmlns:a16="http://schemas.microsoft.com/office/drawing/2014/main" id="{104DB34C-3388-794C-9E20-23630CCCA8F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728331" y="1891997"/>
            <a:ext cx="4197216" cy="3864227"/>
          </a:xfrm>
          <a:prstGeom prst="rect">
            <a:avLst/>
          </a:prstGeom>
        </p:spPr>
      </p:pic>
    </p:spTree>
    <p:extLst>
      <p:ext uri="{BB962C8B-B14F-4D97-AF65-F5344CB8AC3E}">
        <p14:creationId xmlns:p14="http://schemas.microsoft.com/office/powerpoint/2010/main" val="3716208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nchor="ctr">
            <a:normAutofit/>
          </a:bodyPr>
          <a:lstStyle/>
          <a:p>
            <a:r>
              <a:rPr lang="en-US" dirty="0"/>
              <a:t>Develop a Strategic Plan</a:t>
            </a:r>
          </a:p>
        </p:txBody>
      </p:sp>
      <p:pic>
        <p:nvPicPr>
          <p:cNvPr id="6" name="Picture 5">
            <a:extLst>
              <a:ext uri="{FF2B5EF4-FFF2-40B4-BE49-F238E27FC236}">
                <a16:creationId xmlns:a16="http://schemas.microsoft.com/office/drawing/2014/main" id="{884B5774-3A39-D8C5-5541-167D64BDC7C6}"/>
              </a:ext>
            </a:extLst>
          </p:cNvPr>
          <p:cNvPicPr>
            <a:picLocks noChangeAspect="1"/>
          </p:cNvPicPr>
          <p:nvPr/>
        </p:nvPicPr>
        <p:blipFill>
          <a:blip r:embed="rId3"/>
          <a:stretch>
            <a:fillRect/>
          </a:stretch>
        </p:blipFill>
        <p:spPr>
          <a:xfrm>
            <a:off x="590549" y="2195348"/>
            <a:ext cx="4360323" cy="3117631"/>
          </a:xfrm>
          <a:prstGeom prst="rect">
            <a:avLst/>
          </a:prstGeom>
          <a:noFill/>
        </p:spPr>
      </p:pic>
      <p:sp>
        <p:nvSpPr>
          <p:cNvPr id="4" name="Content Placeholder 2">
            <a:extLst>
              <a:ext uri="{FF2B5EF4-FFF2-40B4-BE49-F238E27FC236}">
                <a16:creationId xmlns:a16="http://schemas.microsoft.com/office/drawing/2014/main" id="{6F491C08-46C0-01D1-5834-72C41513A310}"/>
              </a:ext>
            </a:extLst>
          </p:cNvPr>
          <p:cNvSpPr>
            <a:spLocks noGrp="1"/>
          </p:cNvSpPr>
          <p:nvPr>
            <p:ph sz="half" idx="2"/>
          </p:nvPr>
        </p:nvSpPr>
        <p:spPr>
          <a:xfrm>
            <a:off x="5331094" y="1943100"/>
            <a:ext cx="6270357" cy="3981450"/>
          </a:xfrm>
        </p:spPr>
        <p:txBody>
          <a:bodyPr>
            <a:normAutofit/>
          </a:bodyPr>
          <a:lstStyle/>
          <a:p>
            <a:pPr fontAlgn="base"/>
            <a:r>
              <a:rPr lang="en-US" dirty="0"/>
              <a:t>Set clear goals</a:t>
            </a:r>
          </a:p>
          <a:p>
            <a:pPr fontAlgn="base"/>
            <a:r>
              <a:rPr lang="en-US" dirty="0"/>
              <a:t>Consider how to reach previously underrepresented community members in your program.</a:t>
            </a:r>
          </a:p>
          <a:p>
            <a:pPr fontAlgn="base"/>
            <a:r>
              <a:rPr lang="en-US" dirty="0"/>
              <a:t>Define benchmarks to measure progress toward goals.</a:t>
            </a:r>
          </a:p>
          <a:p>
            <a:pPr fontAlgn="base"/>
            <a:r>
              <a:rPr lang="en-US" dirty="0"/>
              <a:t>Be flexible and adjust the plan as needed.</a:t>
            </a:r>
          </a:p>
          <a:p>
            <a:pPr fontAlgn="base"/>
            <a:r>
              <a:rPr lang="en-US" dirty="0"/>
              <a:t>Use multiple communication tools, flyers, social media, booth at community organization events, etc. </a:t>
            </a:r>
          </a:p>
          <a:p>
            <a:pPr marL="0" indent="0" fontAlgn="base">
              <a:buNone/>
            </a:pPr>
            <a:endParaRPr lang="en-US" dirty="0"/>
          </a:p>
          <a:p>
            <a:pPr marL="0" indent="0" fontAlgn="base">
              <a:buNone/>
            </a:pPr>
            <a:endParaRPr lang="en-US" dirty="0"/>
          </a:p>
          <a:p>
            <a:pPr marL="0" indent="0">
              <a:buNone/>
            </a:pPr>
            <a:endParaRPr lang="en-US" dirty="0"/>
          </a:p>
        </p:txBody>
      </p:sp>
    </p:spTree>
    <p:extLst>
      <p:ext uri="{BB962C8B-B14F-4D97-AF65-F5344CB8AC3E}">
        <p14:creationId xmlns:p14="http://schemas.microsoft.com/office/powerpoint/2010/main" val="254136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444638"/>
            <a:ext cx="10515600" cy="972213"/>
          </a:xfrm>
        </p:spPr>
        <p:txBody>
          <a:bodyPr anchor="ctr">
            <a:normAutofit/>
          </a:bodyPr>
          <a:lstStyle/>
          <a:p>
            <a:r>
              <a:rPr lang="en-US" dirty="0"/>
              <a:t>Social Media Best Practices</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4506686" y="1747732"/>
            <a:ext cx="7258050" cy="4280072"/>
          </a:xfrm>
        </p:spPr>
        <p:txBody>
          <a:bodyPr>
            <a:normAutofit/>
          </a:bodyPr>
          <a:lstStyle/>
          <a:p>
            <a:pPr lvl="0"/>
            <a:r>
              <a:rPr lang="en-US" sz="2800" dirty="0"/>
              <a:t>Choose content relevant to the audience. </a:t>
            </a:r>
          </a:p>
          <a:p>
            <a:pPr lvl="0"/>
            <a:r>
              <a:rPr lang="en-US" sz="2800" dirty="0"/>
              <a:t>Include photos. </a:t>
            </a:r>
          </a:p>
          <a:p>
            <a:pPr lvl="0"/>
            <a:r>
              <a:rPr lang="en-US" sz="2800" dirty="0"/>
              <a:t>Include a Call to Action: What do you want them to do? </a:t>
            </a:r>
          </a:p>
          <a:p>
            <a:pPr lvl="0"/>
            <a:r>
              <a:rPr lang="en-US" sz="2800" dirty="0"/>
              <a:t>Post 3-4 times per week.</a:t>
            </a:r>
          </a:p>
          <a:p>
            <a:pPr lvl="0"/>
            <a:r>
              <a:rPr lang="en-US" sz="2800" dirty="0"/>
              <a:t>Use relevant hashtags. </a:t>
            </a:r>
          </a:p>
          <a:p>
            <a:pPr lvl="0"/>
            <a:r>
              <a:rPr lang="en-US" sz="2800" dirty="0"/>
              <a:t>Do </a:t>
            </a:r>
            <a:r>
              <a:rPr lang="en-US" sz="2800" b="1" i="1" dirty="0"/>
              <a:t>not</a:t>
            </a:r>
            <a:r>
              <a:rPr lang="en-US" sz="2800" dirty="0"/>
              <a:t> use personally identifiable information in posts.</a:t>
            </a:r>
          </a:p>
        </p:txBody>
      </p:sp>
      <p:pic>
        <p:nvPicPr>
          <p:cNvPr id="5" name="Picture 4">
            <a:extLst>
              <a:ext uri="{FF2B5EF4-FFF2-40B4-BE49-F238E27FC236}">
                <a16:creationId xmlns:a16="http://schemas.microsoft.com/office/drawing/2014/main" id="{C3FE7A88-6D0F-93A8-9AAE-F3C2E9139FC5}"/>
              </a:ext>
            </a:extLst>
          </p:cNvPr>
          <p:cNvPicPr>
            <a:picLocks noChangeAspect="1"/>
          </p:cNvPicPr>
          <p:nvPr/>
        </p:nvPicPr>
        <p:blipFill>
          <a:blip r:embed="rId3"/>
          <a:stretch>
            <a:fillRect/>
          </a:stretch>
        </p:blipFill>
        <p:spPr>
          <a:xfrm>
            <a:off x="391886" y="1913004"/>
            <a:ext cx="3352679" cy="3352679"/>
          </a:xfrm>
          <a:prstGeom prst="rect">
            <a:avLst/>
          </a:prstGeom>
        </p:spPr>
      </p:pic>
    </p:spTree>
    <p:extLst>
      <p:ext uri="{BB962C8B-B14F-4D97-AF65-F5344CB8AC3E}">
        <p14:creationId xmlns:p14="http://schemas.microsoft.com/office/powerpoint/2010/main" val="28967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4-H Meeting Agenda</a:t>
            </a:r>
          </a:p>
        </p:txBody>
      </p:sp>
      <p:sp>
        <p:nvSpPr>
          <p:cNvPr id="3" name="Content Placeholder 2"/>
          <p:cNvSpPr>
            <a:spLocks noGrp="1"/>
          </p:cNvSpPr>
          <p:nvPr>
            <p:ph idx="1"/>
          </p:nvPr>
        </p:nvSpPr>
        <p:spPr>
          <a:xfrm>
            <a:off x="2009927" y="1539501"/>
            <a:ext cx="9683044" cy="5763903"/>
          </a:xfrm>
        </p:spPr>
        <p:txBody>
          <a:bodyPr vert="horz" lIns="91440" tIns="45720" rIns="91440" bIns="45720" rtlCol="0" anchor="t">
            <a:normAutofit/>
          </a:bodyPr>
          <a:lstStyle/>
          <a:p>
            <a:pPr marL="0" indent="0">
              <a:lnSpc>
                <a:spcPct val="120000"/>
              </a:lnSpc>
              <a:buNone/>
            </a:pPr>
            <a:r>
              <a:rPr lang="en-US" sz="4000" dirty="0"/>
              <a:t>Include:</a:t>
            </a:r>
            <a:endParaRPr lang="en-US" sz="4000" dirty="0">
              <a:cs typeface="Arial"/>
            </a:endParaRPr>
          </a:p>
          <a:p>
            <a:r>
              <a:rPr lang="en-US" dirty="0">
                <a:ea typeface="+mn-lt"/>
                <a:cs typeface="+mn-lt"/>
              </a:rPr>
              <a:t>Pledges and roll call</a:t>
            </a:r>
            <a:endParaRPr lang="en-US" sz="3500" dirty="0">
              <a:ea typeface="+mn-lt"/>
              <a:cs typeface="+mn-lt"/>
            </a:endParaRPr>
          </a:p>
          <a:p>
            <a:r>
              <a:rPr lang="en-US" dirty="0">
                <a:ea typeface="+mn-lt"/>
                <a:cs typeface="+mn-lt"/>
              </a:rPr>
              <a:t>Secretary and treasurer reports, </a:t>
            </a:r>
            <a:endParaRPr lang="en-US" sz="3500" dirty="0">
              <a:ea typeface="+mn-lt"/>
              <a:cs typeface="+mn-lt"/>
            </a:endParaRPr>
          </a:p>
          <a:p>
            <a:r>
              <a:rPr lang="en-US" dirty="0">
                <a:ea typeface="+mn-lt"/>
                <a:cs typeface="+mn-lt"/>
              </a:rPr>
              <a:t>Committee reports, </a:t>
            </a:r>
            <a:endParaRPr lang="en-US" sz="3500" dirty="0">
              <a:ea typeface="+mn-lt"/>
              <a:cs typeface="+mn-lt"/>
            </a:endParaRPr>
          </a:p>
          <a:p>
            <a:r>
              <a:rPr lang="en-US" dirty="0">
                <a:ea typeface="+mn-lt"/>
                <a:cs typeface="+mn-lt"/>
              </a:rPr>
              <a:t>Unfinished business, </a:t>
            </a:r>
            <a:endParaRPr lang="en-US" sz="3500" dirty="0">
              <a:ea typeface="+mn-lt"/>
              <a:cs typeface="+mn-lt"/>
            </a:endParaRPr>
          </a:p>
          <a:p>
            <a:r>
              <a:rPr lang="en-US" dirty="0">
                <a:ea typeface="+mn-lt"/>
                <a:cs typeface="+mn-lt"/>
              </a:rPr>
              <a:t>New business, </a:t>
            </a:r>
            <a:endParaRPr lang="en-US" sz="3500" dirty="0">
              <a:ea typeface="+mn-lt"/>
              <a:cs typeface="+mn-lt"/>
            </a:endParaRPr>
          </a:p>
          <a:p>
            <a:r>
              <a:rPr lang="en-US" dirty="0">
                <a:ea typeface="+mn-lt"/>
                <a:cs typeface="+mn-lt"/>
              </a:rPr>
              <a:t>Educational activities </a:t>
            </a:r>
            <a:endParaRPr lang="en-US" sz="3500" dirty="0">
              <a:ea typeface="+mn-lt"/>
              <a:cs typeface="+mn-lt"/>
            </a:endParaRPr>
          </a:p>
          <a:p>
            <a:r>
              <a:rPr lang="en-US" dirty="0">
                <a:ea typeface="+mn-lt"/>
                <a:cs typeface="+mn-lt"/>
              </a:rPr>
              <a:t>Recreation and refreshments.  </a:t>
            </a:r>
            <a:endParaRPr lang="en-US" sz="3500" dirty="0">
              <a:ea typeface="+mn-lt"/>
              <a:cs typeface="+mn-lt"/>
            </a:endParaRPr>
          </a:p>
          <a:p>
            <a:r>
              <a:rPr lang="en-US" dirty="0">
                <a:ea typeface="+mn-lt"/>
                <a:cs typeface="+mn-lt"/>
              </a:rPr>
              <a:t>Announcements </a:t>
            </a:r>
            <a:endParaRPr lang="en-US" sz="3500" dirty="0">
              <a:ea typeface="+mn-lt"/>
              <a:cs typeface="+mn-lt"/>
            </a:endParaRPr>
          </a:p>
          <a:p>
            <a:pPr marL="0" indent="0">
              <a:buNone/>
            </a:pPr>
            <a:br>
              <a:rPr lang="en-US" dirty="0"/>
            </a:br>
            <a:endParaRPr lang="en-US" dirty="0">
              <a:cs typeface="Arial"/>
            </a:endParaRPr>
          </a:p>
          <a:p>
            <a:pPr marL="0" indent="0">
              <a:buNone/>
            </a:pPr>
            <a:endParaRPr lang="en-US" sz="1800" dirty="0">
              <a:cs typeface="Arial" panose="020B0604020202020204"/>
            </a:endParaRPr>
          </a:p>
        </p:txBody>
      </p:sp>
      <p:pic>
        <p:nvPicPr>
          <p:cNvPr id="6" name="Picture 6" descr="Icon&#10;&#10;Description automatically generated">
            <a:extLst>
              <a:ext uri="{FF2B5EF4-FFF2-40B4-BE49-F238E27FC236}">
                <a16:creationId xmlns:a16="http://schemas.microsoft.com/office/drawing/2014/main" id="{5C585DE7-88C9-4348-8698-E8CBEAEF47EB}"/>
              </a:ext>
            </a:extLst>
          </p:cNvPr>
          <p:cNvPicPr>
            <a:picLocks noChangeAspect="1"/>
          </p:cNvPicPr>
          <p:nvPr/>
        </p:nvPicPr>
        <p:blipFill>
          <a:blip r:embed="rId2"/>
          <a:stretch>
            <a:fillRect/>
          </a:stretch>
        </p:blipFill>
        <p:spPr>
          <a:xfrm>
            <a:off x="7438873" y="1994809"/>
            <a:ext cx="2743200" cy="3323690"/>
          </a:xfrm>
          <a:prstGeom prst="rect">
            <a:avLst/>
          </a:prstGeom>
        </p:spPr>
      </p:pic>
    </p:spTree>
    <p:extLst>
      <p:ext uri="{BB962C8B-B14F-4D97-AF65-F5344CB8AC3E}">
        <p14:creationId xmlns:p14="http://schemas.microsoft.com/office/powerpoint/2010/main" val="2974812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345372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4"/>
            <a:ext cx="10515600" cy="996036"/>
          </a:xfrm>
        </p:spPr>
        <p:txBody>
          <a:bodyPr>
            <a:normAutofit/>
          </a:bodyPr>
          <a:lstStyle/>
          <a:p>
            <a:r>
              <a:rPr lang="en-US"/>
              <a:t>Marketing and publicity– </a:t>
            </a:r>
          </a:p>
          <a:p>
            <a:r>
              <a:rPr lang="en-US"/>
              <a:t>Organizational Skills Domain</a:t>
            </a:r>
          </a:p>
        </p:txBody>
      </p:sp>
    </p:spTree>
    <p:extLst>
      <p:ext uri="{BB962C8B-B14F-4D97-AF65-F5344CB8AC3E}">
        <p14:creationId xmlns:p14="http://schemas.microsoft.com/office/powerpoint/2010/main" val="2571484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154502" y="372751"/>
            <a:ext cx="10515600" cy="972213"/>
          </a:xfrm>
        </p:spPr>
        <p:txBody>
          <a:bodyPr anchor="ctr">
            <a:normAutofit/>
          </a:bodyPr>
          <a:lstStyle/>
          <a:p>
            <a:r>
              <a:rPr lang="en-US" dirty="0"/>
              <a:t>Activity: Develop a Marketing Plan</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885561" y="1810240"/>
            <a:ext cx="5526741" cy="4073005"/>
          </a:xfrm>
        </p:spPr>
        <p:txBody>
          <a:bodyPr>
            <a:normAutofit/>
          </a:bodyPr>
          <a:lstStyle/>
          <a:p>
            <a:pPr marL="342900" marR="0" indent="-342900">
              <a:spcBef>
                <a:spcPts val="0"/>
              </a:spcBef>
              <a:spcAft>
                <a:spcPts val="0"/>
              </a:spcAft>
              <a:buFont typeface="+mj-lt"/>
              <a:buAutoNum type="arabicPeriod"/>
            </a:pPr>
            <a:r>
              <a:rPr lang="en-US" sz="2800" kern="0" dirty="0">
                <a:effectLst/>
                <a:ea typeface="Arial" panose="020B0604020202020204" pitchFamily="34" charset="0"/>
                <a:cs typeface="Times New Roman" panose="02020603050405020304" pitchFamily="18" charset="0"/>
              </a:rPr>
              <a:t>Use the Marketing Plan Template to develop a plan for promoting a club, county, or statewide event.</a:t>
            </a:r>
          </a:p>
          <a:p>
            <a:pPr marL="342900" marR="0" indent="-342900">
              <a:spcBef>
                <a:spcPts val="0"/>
              </a:spcBef>
              <a:spcAft>
                <a:spcPts val="0"/>
              </a:spcAft>
              <a:buFont typeface="+mj-lt"/>
              <a:buAutoNum type="arabicPeriod"/>
            </a:pPr>
            <a:endParaRPr lang="en-US" sz="2800" kern="100" dirty="0">
              <a:effectLst/>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r>
              <a:rPr lang="en-US" sz="2800" kern="0" dirty="0">
                <a:effectLst/>
                <a:ea typeface="Arial" panose="020B0604020202020204" pitchFamily="34" charset="0"/>
                <a:cs typeface="Times New Roman" panose="02020603050405020304" pitchFamily="18" charset="0"/>
              </a:rPr>
              <a:t>Share with a partner or whole group for feedback to strengthen your plan.</a:t>
            </a:r>
            <a:endParaRPr lang="en-US" sz="2800" kern="100" dirty="0">
              <a:effectLst/>
              <a:ea typeface="Calibri" panose="020F0502020204030204" pitchFamily="34" charset="0"/>
              <a:cs typeface="Times New Roman" panose="02020603050405020304" pitchFamily="18" charset="0"/>
            </a:endParaRPr>
          </a:p>
          <a:p>
            <a:pPr marL="457200" indent="-457200">
              <a:buFont typeface="+mj-lt"/>
              <a:buAutoNum type="arabicPeriod"/>
            </a:pPr>
            <a:endParaRPr lang="en-US" dirty="0"/>
          </a:p>
          <a:p>
            <a:endParaRPr lang="en-US" dirty="0"/>
          </a:p>
        </p:txBody>
      </p:sp>
      <p:pic>
        <p:nvPicPr>
          <p:cNvPr id="4" name="Picture 4" descr="A picture containing text, sign, clipart&#10;&#10;Description automatically generated">
            <a:extLst>
              <a:ext uri="{FF2B5EF4-FFF2-40B4-BE49-F238E27FC236}">
                <a16:creationId xmlns:a16="http://schemas.microsoft.com/office/drawing/2014/main" id="{CDF6DD75-D719-4F00-A4EE-DFA1B7A3D6D0}"/>
              </a:ext>
            </a:extLst>
          </p:cNvPr>
          <p:cNvPicPr>
            <a:picLocks noChangeAspect="1"/>
          </p:cNvPicPr>
          <p:nvPr/>
        </p:nvPicPr>
        <p:blipFill>
          <a:blip r:embed="rId3"/>
          <a:stretch>
            <a:fillRect/>
          </a:stretch>
        </p:blipFill>
        <p:spPr>
          <a:xfrm>
            <a:off x="51758" y="241540"/>
            <a:ext cx="1219200" cy="1371600"/>
          </a:xfrm>
          <a:prstGeom prst="rect">
            <a:avLst/>
          </a:prstGeom>
        </p:spPr>
      </p:pic>
      <p:pic>
        <p:nvPicPr>
          <p:cNvPr id="7" name="Picture 6">
            <a:extLst>
              <a:ext uri="{FF2B5EF4-FFF2-40B4-BE49-F238E27FC236}">
                <a16:creationId xmlns:a16="http://schemas.microsoft.com/office/drawing/2014/main" id="{D00358F9-F73A-0AD6-0F15-38DA84A64897}"/>
              </a:ext>
            </a:extLst>
          </p:cNvPr>
          <p:cNvPicPr>
            <a:picLocks noChangeAspect="1"/>
          </p:cNvPicPr>
          <p:nvPr/>
        </p:nvPicPr>
        <p:blipFill>
          <a:blip r:embed="rId4"/>
          <a:stretch>
            <a:fillRect/>
          </a:stretch>
        </p:blipFill>
        <p:spPr>
          <a:xfrm>
            <a:off x="7138048" y="2060057"/>
            <a:ext cx="4168391" cy="2975054"/>
          </a:xfrm>
          <a:prstGeom prst="rect">
            <a:avLst/>
          </a:prstGeom>
        </p:spPr>
      </p:pic>
    </p:spTree>
    <p:extLst>
      <p:ext uri="{BB962C8B-B14F-4D97-AF65-F5344CB8AC3E}">
        <p14:creationId xmlns:p14="http://schemas.microsoft.com/office/powerpoint/2010/main" val="1428350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5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a:solidFill>
                  <a:schemeClr val="bg1"/>
                </a:solidFill>
              </a:rPr>
              <a:t>For more information, contact:</a:t>
            </a:r>
          </a:p>
          <a:p>
            <a:pPr algn="l">
              <a:lnSpc>
                <a:spcPct val="100000"/>
              </a:lnSpc>
              <a:spcBef>
                <a:spcPts val="0"/>
              </a:spcBef>
            </a:pPr>
            <a:r>
              <a:rPr lang="en-US" sz="1400" b="1">
                <a:solidFill>
                  <a:schemeClr val="bg1"/>
                </a:solidFill>
              </a:rPr>
              <a:t>Your Name</a:t>
            </a:r>
            <a:r>
              <a:rPr lang="en-US" sz="1400">
                <a:solidFill>
                  <a:schemeClr val="bg1"/>
                </a:solidFill>
              </a:rPr>
              <a:t>, Your</a:t>
            </a:r>
            <a:r>
              <a:rPr lang="en-US" sz="1400" baseline="0">
                <a:solidFill>
                  <a:schemeClr val="bg1"/>
                </a:solidFill>
              </a:rPr>
              <a:t> Title</a:t>
            </a:r>
            <a:endParaRPr lang="en-US" sz="1400">
              <a:solidFill>
                <a:schemeClr val="bg1"/>
              </a:solidFill>
            </a:endParaRPr>
          </a:p>
          <a:p>
            <a:pPr algn="l">
              <a:lnSpc>
                <a:spcPct val="100000"/>
              </a:lnSpc>
              <a:spcBef>
                <a:spcPts val="0"/>
              </a:spcBef>
            </a:pPr>
            <a:r>
              <a:rPr lang="en-US" sz="1400" err="1">
                <a:solidFill>
                  <a:srgbClr val="92D050"/>
                </a:solidFill>
              </a:rPr>
              <a:t>your-email@fourhcouncil.edu</a:t>
            </a:r>
            <a:endParaRPr lang="en-US" sz="140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92693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a:xfrm>
            <a:off x="831850" y="4439563"/>
            <a:ext cx="10515600" cy="1280753"/>
          </a:xfrm>
        </p:spPr>
        <p:txBody>
          <a:bodyPr/>
          <a:lstStyle/>
          <a:p>
            <a:r>
              <a:rPr lang="en-US" dirty="0"/>
              <a:t>Planning and organizing– </a:t>
            </a:r>
          </a:p>
          <a:p>
            <a:r>
              <a:rPr lang="en-US" dirty="0"/>
              <a:t>Organizational Skills Domain</a:t>
            </a:r>
          </a:p>
        </p:txBody>
      </p:sp>
    </p:spTree>
    <p:extLst>
      <p:ext uri="{BB962C8B-B14F-4D97-AF65-F5344CB8AC3E}">
        <p14:creationId xmlns:p14="http://schemas.microsoft.com/office/powerpoint/2010/main" val="234667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698978" y="755083"/>
            <a:ext cx="10515600" cy="972213"/>
          </a:xfrm>
        </p:spPr>
        <p:txBody>
          <a:bodyPr>
            <a:normAutofit fontScale="90000"/>
          </a:bodyPr>
          <a:lstStyle/>
          <a:p>
            <a:r>
              <a:rPr lang="en-US"/>
              <a:t>Activity: </a:t>
            </a:r>
            <a:r>
              <a:rPr lang="en-US">
                <a:ea typeface="+mj-lt"/>
                <a:cs typeface="+mj-lt"/>
              </a:rPr>
              <a:t>Creating an Annual Plan for Your 4-H Club</a:t>
            </a:r>
            <a:endParaRPr lang="en-US"/>
          </a:p>
          <a:p>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615096"/>
            <a:ext cx="10515600" cy="4747905"/>
          </a:xfrm>
        </p:spPr>
        <p:txBody>
          <a:bodyPr vert="horz" lIns="91440" tIns="45720" rIns="91440" bIns="45720" rtlCol="0" anchor="t">
            <a:normAutofit/>
          </a:bodyPr>
          <a:lstStyle/>
          <a:p>
            <a:pPr>
              <a:buClr>
                <a:srgbClr val="339966"/>
              </a:buClr>
              <a:buAutoNum type="arabicPeriod"/>
            </a:pPr>
            <a:r>
              <a:rPr lang="en-US" dirty="0">
                <a:ea typeface="+mn-lt"/>
                <a:cs typeface="+mn-lt"/>
              </a:rPr>
              <a:t> With your partner or small group, use Handout 1 as a guide to create objectives, goals and action steps for planning club activities.</a:t>
            </a:r>
            <a:endParaRPr lang="en-US" dirty="0">
              <a:cs typeface="Arial" panose="020B0604020202020204"/>
            </a:endParaRPr>
          </a:p>
          <a:p>
            <a:pPr>
              <a:buClr>
                <a:srgbClr val="339966"/>
              </a:buClr>
              <a:buAutoNum type="arabicPeriod"/>
            </a:pPr>
            <a:endParaRPr lang="en-US" dirty="0">
              <a:ea typeface="+mn-lt"/>
              <a:cs typeface="+mn-lt"/>
            </a:endParaRPr>
          </a:p>
          <a:p>
            <a:pPr>
              <a:buClr>
                <a:srgbClr val="339966"/>
              </a:buClr>
              <a:buAutoNum type="arabicPeriod"/>
            </a:pPr>
            <a:r>
              <a:rPr lang="en-US" dirty="0">
                <a:ea typeface="+mn-lt"/>
                <a:cs typeface="+mn-lt"/>
              </a:rPr>
              <a:t> Next, brainstorm ideas for club activities on index cards.</a:t>
            </a:r>
          </a:p>
          <a:p>
            <a:pPr>
              <a:buClr>
                <a:srgbClr val="339966"/>
              </a:buClr>
              <a:buAutoNum type="arabicPeriod"/>
            </a:pPr>
            <a:endParaRPr lang="en-US" dirty="0">
              <a:ea typeface="+mn-lt"/>
              <a:cs typeface="+mn-lt"/>
            </a:endParaRPr>
          </a:p>
          <a:p>
            <a:pPr>
              <a:buClr>
                <a:srgbClr val="339966"/>
              </a:buClr>
              <a:buAutoNum type="arabicPeriod"/>
            </a:pPr>
            <a:r>
              <a:rPr lang="en-US" dirty="0">
                <a:ea typeface="+mn-lt"/>
                <a:cs typeface="+mn-lt"/>
              </a:rPr>
              <a:t> Organize the cards into columns, grouping similar responses together.</a:t>
            </a:r>
          </a:p>
          <a:p>
            <a:pPr>
              <a:buClr>
                <a:srgbClr val="339966"/>
              </a:buClr>
              <a:buAutoNum type="arabicPeriod"/>
            </a:pPr>
            <a:endParaRPr lang="en-US" dirty="0">
              <a:ea typeface="+mn-lt"/>
              <a:cs typeface="+mn-lt"/>
            </a:endParaRPr>
          </a:p>
          <a:p>
            <a:pPr>
              <a:buClr>
                <a:srgbClr val="339966"/>
              </a:buClr>
              <a:buAutoNum type="arabicPeriod"/>
            </a:pPr>
            <a:r>
              <a:rPr lang="en-US" dirty="0">
                <a:ea typeface="+mn-lt"/>
                <a:cs typeface="+mn-lt"/>
              </a:rPr>
              <a:t>After identifying the most popular activities that align with the goals and objectives, work together to fill in the grid (</a:t>
            </a:r>
            <a:r>
              <a:rPr lang="en-US" sz="2400" dirty="0">
                <a:ea typeface="+mn-lt"/>
                <a:cs typeface="+mn-lt"/>
              </a:rPr>
              <a:t>Handout 2 &amp; 3) </a:t>
            </a:r>
            <a:r>
              <a:rPr lang="en-US" dirty="0">
                <a:ea typeface="+mn-lt"/>
                <a:cs typeface="+mn-lt"/>
              </a:rPr>
              <a:t>to create a </a:t>
            </a:r>
            <a:r>
              <a:rPr lang="en-US" sz="2400" dirty="0">
                <a:ea typeface="+mn-lt"/>
                <a:cs typeface="+mn-lt"/>
              </a:rPr>
              <a:t>balanced program for the year </a:t>
            </a:r>
            <a:r>
              <a:rPr lang="en-US" dirty="0">
                <a:ea typeface="+mn-lt"/>
                <a:cs typeface="+mn-lt"/>
              </a:rPr>
              <a:t>allocating time </a:t>
            </a:r>
            <a:r>
              <a:rPr lang="en-US" sz="2400" dirty="0">
                <a:ea typeface="+mn-lt"/>
                <a:cs typeface="+mn-lt"/>
              </a:rPr>
              <a:t>to </a:t>
            </a:r>
            <a:r>
              <a:rPr lang="en-US" dirty="0">
                <a:ea typeface="+mn-lt"/>
                <a:cs typeface="+mn-lt"/>
              </a:rPr>
              <a:t>education, leadership, community service and recreational activities.</a:t>
            </a:r>
            <a:endParaRPr lang="en-US" dirty="0">
              <a:cs typeface="Arial" panose="020B0604020202020204"/>
            </a:endParaRPr>
          </a:p>
          <a:p>
            <a:pPr marL="457200" indent="-457200">
              <a:buAutoNum type="arabicPeriod"/>
            </a:pPr>
            <a:endParaRPr lang="en-US" dirty="0"/>
          </a:p>
        </p:txBody>
      </p:sp>
      <p:pic>
        <p:nvPicPr>
          <p:cNvPr id="6" name="Picture 6" descr="A picture containing text, sign, clipart&#10;&#10;Description automatically generated">
            <a:extLst>
              <a:ext uri="{FF2B5EF4-FFF2-40B4-BE49-F238E27FC236}">
                <a16:creationId xmlns:a16="http://schemas.microsoft.com/office/drawing/2014/main" id="{175CD010-7A4C-4643-BFA3-599106E9D3D4}"/>
              </a:ext>
            </a:extLst>
          </p:cNvPr>
          <p:cNvPicPr>
            <a:picLocks noChangeAspect="1"/>
          </p:cNvPicPr>
          <p:nvPr/>
        </p:nvPicPr>
        <p:blipFill>
          <a:blip r:embed="rId3"/>
          <a:stretch>
            <a:fillRect/>
          </a:stretch>
        </p:blipFill>
        <p:spPr>
          <a:xfrm>
            <a:off x="491067" y="231422"/>
            <a:ext cx="1219200" cy="1371600"/>
          </a:xfrm>
          <a:prstGeom prst="rect">
            <a:avLst/>
          </a:prstGeom>
        </p:spPr>
      </p:pic>
    </p:spTree>
    <p:extLst>
      <p:ext uri="{BB962C8B-B14F-4D97-AF65-F5344CB8AC3E}">
        <p14:creationId xmlns:p14="http://schemas.microsoft.com/office/powerpoint/2010/main" val="10969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1355271" y="743995"/>
            <a:ext cx="10515600" cy="972213"/>
          </a:xfrm>
        </p:spPr>
        <p:txBody>
          <a:bodyPr>
            <a:normAutofit fontScale="90000"/>
          </a:bodyPr>
          <a:lstStyle/>
          <a:p>
            <a:r>
              <a:rPr lang="en-US"/>
              <a:t>Activity: </a:t>
            </a:r>
            <a:r>
              <a:rPr lang="en-US">
                <a:ea typeface="+mj-lt"/>
                <a:cs typeface="+mj-lt"/>
              </a:rPr>
              <a:t>Developing a 4-H Club Meeting Agenda</a:t>
            </a:r>
            <a:endParaRPr lang="en-US"/>
          </a:p>
          <a:p>
            <a:endParaRPr lang="en-US"/>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314731"/>
            <a:ext cx="10515600" cy="4985778"/>
          </a:xfrm>
        </p:spPr>
        <p:txBody>
          <a:bodyPr vert="horz" lIns="91440" tIns="45720" rIns="91440" bIns="45720" rtlCol="0" anchor="t">
            <a:normAutofit/>
          </a:bodyPr>
          <a:lstStyle/>
          <a:p>
            <a:pPr marL="0" indent="0">
              <a:buClr>
                <a:srgbClr val="339966"/>
              </a:buClr>
              <a:buNone/>
            </a:pPr>
            <a:endParaRPr lang="en-US" sz="3200" dirty="0">
              <a:ea typeface="+mn-lt"/>
              <a:cs typeface="+mn-lt"/>
            </a:endParaRPr>
          </a:p>
          <a:p>
            <a:pPr>
              <a:buClr>
                <a:srgbClr val="339966"/>
              </a:buClr>
              <a:buFont typeface="LucidaGrande" charset="0"/>
              <a:buAutoNum type="arabicPeriod"/>
            </a:pPr>
            <a:r>
              <a:rPr lang="en-US" sz="3200" dirty="0">
                <a:ea typeface="+mn-lt"/>
                <a:cs typeface="+mn-lt"/>
              </a:rPr>
              <a:t> Work with a partner to design a meeting agenda using Handout 4 as a template.</a:t>
            </a:r>
          </a:p>
          <a:p>
            <a:pPr>
              <a:buClr>
                <a:srgbClr val="339966"/>
              </a:buClr>
              <a:buFont typeface="LucidaGrande" charset="0"/>
              <a:buAutoNum type="arabicPeriod"/>
            </a:pPr>
            <a:r>
              <a:rPr lang="en-US" sz="3200" dirty="0">
                <a:ea typeface="+mn-lt"/>
                <a:cs typeface="+mn-lt"/>
              </a:rPr>
              <a:t> Be intentional about how you will create a sense of belonging.</a:t>
            </a:r>
          </a:p>
          <a:p>
            <a:pPr>
              <a:buClr>
                <a:srgbClr val="339966"/>
              </a:buClr>
              <a:buFont typeface="LucidaGrande" charset="0"/>
              <a:buAutoNum type="arabicPeriod"/>
            </a:pPr>
            <a:r>
              <a:rPr lang="en-US" sz="3200" dirty="0">
                <a:ea typeface="+mn-lt"/>
                <a:cs typeface="+mn-lt"/>
              </a:rPr>
              <a:t> Pair up with another group to discuss your meeting plan and offer feedback and suggestions.  </a:t>
            </a:r>
          </a:p>
          <a:p>
            <a:pPr>
              <a:buClr>
                <a:srgbClr val="339966"/>
              </a:buClr>
              <a:buFont typeface="LucidaGrande" charset="0"/>
              <a:buAutoNum type="arabicPeriod"/>
            </a:pPr>
            <a:endParaRPr lang="en-US" sz="3200" dirty="0">
              <a:ea typeface="+mn-lt"/>
              <a:cs typeface="+mn-lt"/>
            </a:endParaRPr>
          </a:p>
          <a:p>
            <a:endParaRPr lang="en-US" sz="3200" dirty="0">
              <a:cs typeface="Arial" panose="020B0604020202020204"/>
            </a:endParaRPr>
          </a:p>
        </p:txBody>
      </p:sp>
      <p:pic>
        <p:nvPicPr>
          <p:cNvPr id="5" name="Picture 5" descr="A picture containing text, sign, clipart&#10;&#10;Description automatically generated">
            <a:extLst>
              <a:ext uri="{FF2B5EF4-FFF2-40B4-BE49-F238E27FC236}">
                <a16:creationId xmlns:a16="http://schemas.microsoft.com/office/drawing/2014/main" id="{F3CDFC11-43F7-461F-B23D-3FA852EDF14B}"/>
              </a:ext>
            </a:extLst>
          </p:cNvPr>
          <p:cNvPicPr>
            <a:picLocks noChangeAspect="1"/>
          </p:cNvPicPr>
          <p:nvPr/>
        </p:nvPicPr>
        <p:blipFill>
          <a:blip r:embed="rId3"/>
          <a:stretch>
            <a:fillRect/>
          </a:stretch>
        </p:blipFill>
        <p:spPr>
          <a:xfrm>
            <a:off x="39511" y="231422"/>
            <a:ext cx="1219200" cy="1371600"/>
          </a:xfrm>
          <a:prstGeom prst="rect">
            <a:avLst/>
          </a:prstGeom>
        </p:spPr>
      </p:pic>
    </p:spTree>
    <p:extLst>
      <p:ext uri="{BB962C8B-B14F-4D97-AF65-F5344CB8AC3E}">
        <p14:creationId xmlns:p14="http://schemas.microsoft.com/office/powerpoint/2010/main" val="16241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4990</Words>
  <Application>Microsoft Macintosh PowerPoint</Application>
  <PresentationFormat>Widescreen</PresentationFormat>
  <Paragraphs>479</Paragraphs>
  <Slides>53</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Arial,Sans-Serif</vt:lpstr>
      <vt:lpstr>Calibri</vt:lpstr>
      <vt:lpstr>Helvetica</vt:lpstr>
      <vt:lpstr>LucidaGrande</vt:lpstr>
      <vt:lpstr>Söhne</vt:lpstr>
      <vt:lpstr>Times New Roman</vt:lpstr>
      <vt:lpstr>4-H Theme</vt:lpstr>
      <vt:lpstr>Planning and Organizing</vt:lpstr>
      <vt:lpstr>Planning and Setting 4-H Club Goals</vt:lpstr>
      <vt:lpstr>4-H Club Annual Plan of Meetings and Activities  </vt:lpstr>
      <vt:lpstr>Committees Within the 4-H Club</vt:lpstr>
      <vt:lpstr>4-H Meeting Agenda</vt:lpstr>
      <vt:lpstr>PowerPoint Presentation</vt:lpstr>
      <vt:lpstr>Activity – Instruction Prompts</vt:lpstr>
      <vt:lpstr>Activity: Creating an Annual Plan for Your 4-H Club </vt:lpstr>
      <vt:lpstr>Activity: Developing a 4-H Club Meeting Agenda </vt:lpstr>
      <vt:lpstr>PowerPoint Presentation</vt:lpstr>
      <vt:lpstr>Time Management </vt:lpstr>
      <vt:lpstr>Time Management Success vs. Failure</vt:lpstr>
      <vt:lpstr>Time Management Plan</vt:lpstr>
      <vt:lpstr>Using Tech to Save Time</vt:lpstr>
      <vt:lpstr>PowerPoint Presentation</vt:lpstr>
      <vt:lpstr>Activity – Instruction Prompts</vt:lpstr>
      <vt:lpstr>Activity: How Do You Spend Your Time?</vt:lpstr>
      <vt:lpstr>Activity: Setting Priorities</vt:lpstr>
      <vt:lpstr>PowerPoint Presentation</vt:lpstr>
      <vt:lpstr>Parent Recruitment and Involvement</vt:lpstr>
      <vt:lpstr>Key Factors of Parent/Guardian Engagement</vt:lpstr>
      <vt:lpstr>PowerPoint Presentation</vt:lpstr>
      <vt:lpstr>Activity – Instruction Prompts</vt:lpstr>
      <vt:lpstr>Activity: Exploring Cultural Backgrounds</vt:lpstr>
      <vt:lpstr>Activity: Understanding Parental Domains of Involvement</vt:lpstr>
      <vt:lpstr>PowerPoint Presentation</vt:lpstr>
      <vt:lpstr>Delegating Tasks to Parents</vt:lpstr>
      <vt:lpstr>Benefits of Delegation</vt:lpstr>
      <vt:lpstr>Effective Delegation</vt:lpstr>
      <vt:lpstr>Cultivate Collaboration</vt:lpstr>
      <vt:lpstr>PowerPoint Presentation</vt:lpstr>
      <vt:lpstr>Activity – Instruction Prompts</vt:lpstr>
      <vt:lpstr>Activity: Tasks to Delegate</vt:lpstr>
      <vt:lpstr>Activity: Learning How to Ask for Help</vt:lpstr>
      <vt:lpstr>Activity: Delegation Skills Practice</vt:lpstr>
      <vt:lpstr>PowerPoint Presentation</vt:lpstr>
      <vt:lpstr>Service to the Community</vt:lpstr>
      <vt:lpstr>Importance &amp; Benefits of Community Service</vt:lpstr>
      <vt:lpstr>Community Service vs. Service Learning</vt:lpstr>
      <vt:lpstr>Service Learning Cycle</vt:lpstr>
      <vt:lpstr>PowerPoint Presentation</vt:lpstr>
      <vt:lpstr>Activity – Instruction Prompts</vt:lpstr>
      <vt:lpstr>Activity: Service Grid Exercise</vt:lpstr>
      <vt:lpstr>Activity: Impact of Types of Service</vt:lpstr>
      <vt:lpstr>PowerPoint Presentation</vt:lpstr>
      <vt:lpstr>Marketing and Publicity</vt:lpstr>
      <vt:lpstr>Develop the Message</vt:lpstr>
      <vt:lpstr>Develop a Strategic Plan</vt:lpstr>
      <vt:lpstr>Social Media Best Practices</vt:lpstr>
      <vt:lpstr>PowerPoint Presentation</vt:lpstr>
      <vt:lpstr>Activity – Instruction Prompts</vt:lpstr>
      <vt:lpstr>Activity: Develop a Marketing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Skills</dc:title>
  <dc:creator>Taber Poland</dc:creator>
  <cp:lastModifiedBy>Gemma M Miner</cp:lastModifiedBy>
  <cp:revision>298</cp:revision>
  <dcterms:created xsi:type="dcterms:W3CDTF">2020-10-12T17:13:25Z</dcterms:created>
  <dcterms:modified xsi:type="dcterms:W3CDTF">2023-10-05T20:25:15Z</dcterms:modified>
</cp:coreProperties>
</file>