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2.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3.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8"/>
  </p:notesMasterIdLst>
  <p:handoutMasterIdLst>
    <p:handoutMasterId r:id="rId69"/>
  </p:handoutMasterIdLst>
  <p:sldIdLst>
    <p:sldId id="323" r:id="rId2"/>
    <p:sldId id="324" r:id="rId3"/>
    <p:sldId id="399" r:id="rId4"/>
    <p:sldId id="398" r:id="rId5"/>
    <p:sldId id="397" r:id="rId6"/>
    <p:sldId id="401" r:id="rId7"/>
    <p:sldId id="400" r:id="rId8"/>
    <p:sldId id="331" r:id="rId9"/>
    <p:sldId id="327" r:id="rId10"/>
    <p:sldId id="328" r:id="rId11"/>
    <p:sldId id="329" r:id="rId12"/>
    <p:sldId id="332" r:id="rId13"/>
    <p:sldId id="333" r:id="rId14"/>
    <p:sldId id="334" r:id="rId15"/>
    <p:sldId id="335" r:id="rId16"/>
    <p:sldId id="337" r:id="rId17"/>
    <p:sldId id="338" r:id="rId18"/>
    <p:sldId id="383" r:id="rId19"/>
    <p:sldId id="340" r:id="rId20"/>
    <p:sldId id="342" r:id="rId21"/>
    <p:sldId id="343" r:id="rId22"/>
    <p:sldId id="344" r:id="rId23"/>
    <p:sldId id="346" r:id="rId24"/>
    <p:sldId id="388" r:id="rId25"/>
    <p:sldId id="347" r:id="rId26"/>
    <p:sldId id="348" r:id="rId27"/>
    <p:sldId id="404" r:id="rId28"/>
    <p:sldId id="390" r:id="rId29"/>
    <p:sldId id="393" r:id="rId30"/>
    <p:sldId id="352" r:id="rId31"/>
    <p:sldId id="353" r:id="rId32"/>
    <p:sldId id="354" r:id="rId33"/>
    <p:sldId id="355" r:id="rId34"/>
    <p:sldId id="357" r:id="rId35"/>
    <p:sldId id="358" r:id="rId36"/>
    <p:sldId id="392" r:id="rId37"/>
    <p:sldId id="394" r:id="rId38"/>
    <p:sldId id="362" r:id="rId39"/>
    <p:sldId id="316" r:id="rId40"/>
    <p:sldId id="293" r:id="rId41"/>
    <p:sldId id="320" r:id="rId42"/>
    <p:sldId id="396" r:id="rId43"/>
    <p:sldId id="280" r:id="rId44"/>
    <p:sldId id="318" r:id="rId45"/>
    <p:sldId id="319" r:id="rId46"/>
    <p:sldId id="322" r:id="rId47"/>
    <p:sldId id="402" r:id="rId48"/>
    <p:sldId id="403" r:id="rId49"/>
    <p:sldId id="315" r:id="rId50"/>
    <p:sldId id="363" r:id="rId51"/>
    <p:sldId id="364" r:id="rId52"/>
    <p:sldId id="365" r:id="rId53"/>
    <p:sldId id="367" r:id="rId54"/>
    <p:sldId id="368" r:id="rId55"/>
    <p:sldId id="369" r:id="rId56"/>
    <p:sldId id="370" r:id="rId57"/>
    <p:sldId id="372" r:id="rId58"/>
    <p:sldId id="373" r:id="rId59"/>
    <p:sldId id="374" r:id="rId60"/>
    <p:sldId id="375" r:id="rId61"/>
    <p:sldId id="376" r:id="rId62"/>
    <p:sldId id="377" r:id="rId63"/>
    <p:sldId id="378" r:id="rId64"/>
    <p:sldId id="380" r:id="rId65"/>
    <p:sldId id="379" r:id="rId66"/>
    <p:sldId id="382"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30" clrIdx="0">
    <p:extLst>
      <p:ext uri="{19B8F6BF-5375-455C-9EA6-DF929625EA0E}">
        <p15:presenceInfo xmlns:p15="http://schemas.microsoft.com/office/powerpoint/2012/main" userId="Microsoft Office User" providerId="None"/>
      </p:ext>
    </p:extLst>
  </p:cmAuthor>
  <p:cmAuthor id="2" name="Jennifer Fraser Lobley" initials="JFL" lastIdx="12" clrIdx="1">
    <p:extLst>
      <p:ext uri="{19B8F6BF-5375-455C-9EA6-DF929625EA0E}">
        <p15:presenceInfo xmlns:p15="http://schemas.microsoft.com/office/powerpoint/2012/main" userId="S::jennifer.lobley@maine.edu::ecdd4152-0f36-425b-85e0-d9bbdf8c66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9966"/>
    <a:srgbClr val="8996A0"/>
    <a:srgbClr val="FFA02F"/>
    <a:srgbClr val="00B2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52A978-BDD7-8D24-7484-184134B1019F}" v="591" dt="2021-08-06T20:11:17.492"/>
    <p1510:client id="{2A479A7D-3BD2-0344-A32C-D639A4532AF2}" v="8" dt="2021-07-26T18:07:45.264"/>
    <p1510:client id="{31B15422-E328-56D6-59F3-D3D9127EB127}" v="1" dt="2021-08-04T14:10:02.294"/>
    <p1510:client id="{48BD72B3-A7B5-12AA-4E11-3992776D5573}" v="1415" dt="2021-08-04T15:45:18.413"/>
    <p1510:client id="{6766F7E7-0AA8-9872-AA61-F51D07C0ED38}" v="1019" dt="2021-08-04T19:51:36.802"/>
    <p1510:client id="{ACA3D6B5-4E6B-A870-3DCD-63A151E72135}" v="72" dt="2021-08-04T15:03:22.712"/>
    <p1510:client id="{B5C83C5B-C793-4E3F-B9D5-2C574332462C}" v="2329" dt="2021-08-06T16:22:27.805"/>
    <p1510:client id="{B9A65C02-0E4F-B3D7-DEF4-A38D18BF6A6D}" v="197" dt="2021-08-04T12:43:46.042"/>
    <p1510:client id="{BD3C333A-D199-F138-AE86-72F2A6931C8C}" v="16" dt="2021-08-13T17:35:50.005"/>
    <p1510:client id="{CB7CC4A8-6878-2895-A950-9D72C5A8E27F}" v="485" dt="2021-08-10T19:30:48"/>
    <p1510:client id="{E7678CB4-CEB8-79DF-2136-95D8A5638912}" v="99" dt="2021-09-16T16:46:43.5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4" d="100"/>
          <a:sy n="104" d="100"/>
        </p:scale>
        <p:origin x="232" y="56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Fraser Lobley" userId="S::jennifer.lobley@maine.edu::ecdd4152-0f36-425b-85e0-d9bbdf8c6661" providerId="AD" clId="Web-{E7678CB4-CEB8-79DF-2136-95D8A5638912}"/>
    <pc:docChg chg="modSld">
      <pc:chgData name="Jennifer Fraser Lobley" userId="S::jennifer.lobley@maine.edu::ecdd4152-0f36-425b-85e0-d9bbdf8c6661" providerId="AD" clId="Web-{E7678CB4-CEB8-79DF-2136-95D8A5638912}" dt="2021-09-16T16:46:43.542" v="52" actId="1076"/>
      <pc:docMkLst>
        <pc:docMk/>
      </pc:docMkLst>
      <pc:sldChg chg="addSp delSp modSp">
        <pc:chgData name="Jennifer Fraser Lobley" userId="S::jennifer.lobley@maine.edu::ecdd4152-0f36-425b-85e0-d9bbdf8c6661" providerId="AD" clId="Web-{E7678CB4-CEB8-79DF-2136-95D8A5638912}" dt="2021-09-16T16:46:43.542" v="52" actId="1076"/>
        <pc:sldMkLst>
          <pc:docMk/>
          <pc:sldMk cId="2539718511" sldId="323"/>
        </pc:sldMkLst>
        <pc:spChg chg="add del mod">
          <ac:chgData name="Jennifer Fraser Lobley" userId="S::jennifer.lobley@maine.edu::ecdd4152-0f36-425b-85e0-d9bbdf8c6661" providerId="AD" clId="Web-{E7678CB4-CEB8-79DF-2136-95D8A5638912}" dt="2021-09-16T16:46:43.542" v="52" actId="1076"/>
          <ac:spMkLst>
            <pc:docMk/>
            <pc:sldMk cId="2539718511" sldId="323"/>
            <ac:spMk id="2" creationId="{BAEAD840-683D-DD47-92C6-4FBB0353315B}"/>
          </ac:spMkLst>
        </pc:spChg>
        <pc:spChg chg="mod">
          <ac:chgData name="Jennifer Fraser Lobley" userId="S::jennifer.lobley@maine.edu::ecdd4152-0f36-425b-85e0-d9bbdf8c6661" providerId="AD" clId="Web-{E7678CB4-CEB8-79DF-2136-95D8A5638912}" dt="2021-09-16T16:46:39.495" v="51" actId="1076"/>
          <ac:spMkLst>
            <pc:docMk/>
            <pc:sldMk cId="2539718511" sldId="323"/>
            <ac:spMk id="3" creationId="{61B2F9F0-9814-2F4F-A61F-7944A1759BE8}"/>
          </ac:spMkLst>
        </pc:spChg>
        <pc:spChg chg="add del mod">
          <ac:chgData name="Jennifer Fraser Lobley" userId="S::jennifer.lobley@maine.edu::ecdd4152-0f36-425b-85e0-d9bbdf8c6661" providerId="AD" clId="Web-{E7678CB4-CEB8-79DF-2136-95D8A5638912}" dt="2021-09-16T16:44:17.409" v="46"/>
          <ac:spMkLst>
            <pc:docMk/>
            <pc:sldMk cId="2539718511" sldId="323"/>
            <ac:spMk id="5" creationId="{FF522421-14FD-4B58-8AD2-7FCC9FA865C8}"/>
          </ac:spMkLst>
        </pc:spChg>
      </pc:sldChg>
    </pc:docChg>
  </pc:docChgLst>
  <pc:docChgLst>
    <pc:chgData name="Jennifer Fraser Lobley" userId="S::jennifer.lobley@maine.edu::ecdd4152-0f36-425b-85e0-d9bbdf8c6661" providerId="AD" clId="Web-{CB7CC4A8-6878-2895-A950-9D72C5A8E27F}"/>
    <pc:docChg chg="modSld">
      <pc:chgData name="Jennifer Fraser Lobley" userId="S::jennifer.lobley@maine.edu::ecdd4152-0f36-425b-85e0-d9bbdf8c6661" providerId="AD" clId="Web-{CB7CC4A8-6878-2895-A950-9D72C5A8E27F}" dt="2021-08-10T19:30:48" v="336" actId="1076"/>
      <pc:docMkLst>
        <pc:docMk/>
      </pc:docMkLst>
      <pc:sldChg chg="addSp delSp modSp delCm">
        <pc:chgData name="Jennifer Fraser Lobley" userId="S::jennifer.lobley@maine.edu::ecdd4152-0f36-425b-85e0-d9bbdf8c6661" providerId="AD" clId="Web-{CB7CC4A8-6878-2895-A950-9D72C5A8E27F}" dt="2021-08-10T19:19:37.806" v="317" actId="1076"/>
        <pc:sldMkLst>
          <pc:docMk/>
          <pc:sldMk cId="1217626743" sldId="293"/>
        </pc:sldMkLst>
        <pc:spChg chg="mod">
          <ac:chgData name="Jennifer Fraser Lobley" userId="S::jennifer.lobley@maine.edu::ecdd4152-0f36-425b-85e0-d9bbdf8c6661" providerId="AD" clId="Web-{CB7CC4A8-6878-2895-A950-9D72C5A8E27F}" dt="2021-08-10T19:10:58.776" v="249" actId="1076"/>
          <ac:spMkLst>
            <pc:docMk/>
            <pc:sldMk cId="1217626743" sldId="293"/>
            <ac:spMk id="3" creationId="{00000000-0000-0000-0000-000000000000}"/>
          </ac:spMkLst>
        </pc:spChg>
        <pc:spChg chg="add mod">
          <ac:chgData name="Jennifer Fraser Lobley" userId="S::jennifer.lobley@maine.edu::ecdd4152-0f36-425b-85e0-d9bbdf8c6661" providerId="AD" clId="Web-{CB7CC4A8-6878-2895-A950-9D72C5A8E27F}" dt="2021-08-10T19:19:37.806" v="317" actId="1076"/>
          <ac:spMkLst>
            <pc:docMk/>
            <pc:sldMk cId="1217626743" sldId="293"/>
            <ac:spMk id="7" creationId="{B84209CF-AC77-4B48-BF22-DFFD52BAAAFF}"/>
          </ac:spMkLst>
        </pc:spChg>
        <pc:picChg chg="del">
          <ac:chgData name="Jennifer Fraser Lobley" userId="S::jennifer.lobley@maine.edu::ecdd4152-0f36-425b-85e0-d9bbdf8c6661" providerId="AD" clId="Web-{CB7CC4A8-6878-2895-A950-9D72C5A8E27F}" dt="2021-08-10T19:09:59.210" v="235"/>
          <ac:picMkLst>
            <pc:docMk/>
            <pc:sldMk cId="1217626743" sldId="293"/>
            <ac:picMk id="4" creationId="{379318F1-0647-0A4E-8435-95196AECB5AE}"/>
          </ac:picMkLst>
        </pc:picChg>
        <pc:picChg chg="add del mod">
          <ac:chgData name="Jennifer Fraser Lobley" userId="S::jennifer.lobley@maine.edu::ecdd4152-0f36-425b-85e0-d9bbdf8c6661" providerId="AD" clId="Web-{CB7CC4A8-6878-2895-A950-9D72C5A8E27F}" dt="2021-08-10T19:12:33.032" v="250"/>
          <ac:picMkLst>
            <pc:docMk/>
            <pc:sldMk cId="1217626743" sldId="293"/>
            <ac:picMk id="5" creationId="{F9F2D1FC-2A3A-4EC4-ABC1-E9A17606BDF0}"/>
          </ac:picMkLst>
        </pc:picChg>
        <pc:picChg chg="add mod">
          <ac:chgData name="Jennifer Fraser Lobley" userId="S::jennifer.lobley@maine.edu::ecdd4152-0f36-425b-85e0-d9bbdf8c6661" providerId="AD" clId="Web-{CB7CC4A8-6878-2895-A950-9D72C5A8E27F}" dt="2021-08-10T19:12:46.079" v="254" actId="1076"/>
          <ac:picMkLst>
            <pc:docMk/>
            <pc:sldMk cId="1217626743" sldId="293"/>
            <ac:picMk id="6" creationId="{B5162EDC-E3CB-43C8-AF21-9F835A0B2AD0}"/>
          </ac:picMkLst>
        </pc:picChg>
      </pc:sldChg>
      <pc:sldChg chg="addSp modSp modNotes">
        <pc:chgData name="Jennifer Fraser Lobley" userId="S::jennifer.lobley@maine.edu::ecdd4152-0f36-425b-85e0-d9bbdf8c6661" providerId="AD" clId="Web-{CB7CC4A8-6878-2895-A950-9D72C5A8E27F}" dt="2021-08-10T18:34:35.988" v="132" actId="1076"/>
        <pc:sldMkLst>
          <pc:docMk/>
          <pc:sldMk cId="878766164" sldId="319"/>
        </pc:sldMkLst>
        <pc:spChg chg="mod">
          <ac:chgData name="Jennifer Fraser Lobley" userId="S::jennifer.lobley@maine.edu::ecdd4152-0f36-425b-85e0-d9bbdf8c6661" providerId="AD" clId="Web-{CB7CC4A8-6878-2895-A950-9D72C5A8E27F}" dt="2021-08-10T18:34:23.425" v="129" actId="20577"/>
          <ac:spMkLst>
            <pc:docMk/>
            <pc:sldMk cId="878766164" sldId="319"/>
            <ac:spMk id="2" creationId="{755C7E65-32EA-0A44-B4F6-56258315068C}"/>
          </ac:spMkLst>
        </pc:spChg>
        <pc:spChg chg="mod">
          <ac:chgData name="Jennifer Fraser Lobley" userId="S::jennifer.lobley@maine.edu::ecdd4152-0f36-425b-85e0-d9bbdf8c6661" providerId="AD" clId="Web-{CB7CC4A8-6878-2895-A950-9D72C5A8E27F}" dt="2021-08-10T18:34:35.988" v="132" actId="1076"/>
          <ac:spMkLst>
            <pc:docMk/>
            <pc:sldMk cId="878766164" sldId="319"/>
            <ac:spMk id="3" creationId="{C36AE831-565B-3948-9640-FE3DB5A1029F}"/>
          </ac:spMkLst>
        </pc:spChg>
        <pc:picChg chg="add mod">
          <ac:chgData name="Jennifer Fraser Lobley" userId="S::jennifer.lobley@maine.edu::ecdd4152-0f36-425b-85e0-d9bbdf8c6661" providerId="AD" clId="Web-{CB7CC4A8-6878-2895-A950-9D72C5A8E27F}" dt="2021-08-10T18:34:31.066" v="131" actId="1076"/>
          <ac:picMkLst>
            <pc:docMk/>
            <pc:sldMk cId="878766164" sldId="319"/>
            <ac:picMk id="5" creationId="{A8DED249-B277-4B25-9792-15126F56E7AE}"/>
          </ac:picMkLst>
        </pc:picChg>
      </pc:sldChg>
      <pc:sldChg chg="addSp delSp modSp">
        <pc:chgData name="Jennifer Fraser Lobley" userId="S::jennifer.lobley@maine.edu::ecdd4152-0f36-425b-85e0-d9bbdf8c6661" providerId="AD" clId="Web-{CB7CC4A8-6878-2895-A950-9D72C5A8E27F}" dt="2021-08-10T19:30:13.029" v="335" actId="1076"/>
        <pc:sldMkLst>
          <pc:docMk/>
          <pc:sldMk cId="1396886208" sldId="320"/>
        </pc:sldMkLst>
        <pc:spChg chg="add del mod">
          <ac:chgData name="Jennifer Fraser Lobley" userId="S::jennifer.lobley@maine.edu::ecdd4152-0f36-425b-85e0-d9bbdf8c6661" providerId="AD" clId="Web-{CB7CC4A8-6878-2895-A950-9D72C5A8E27F}" dt="2021-08-10T19:28:47.743" v="328"/>
          <ac:spMkLst>
            <pc:docMk/>
            <pc:sldMk cId="1396886208" sldId="320"/>
            <ac:spMk id="5" creationId="{20B5E550-3218-4FF4-9FB3-21F0171B4CE3}"/>
          </ac:spMkLst>
        </pc:spChg>
        <pc:picChg chg="del">
          <ac:chgData name="Jennifer Fraser Lobley" userId="S::jennifer.lobley@maine.edu::ecdd4152-0f36-425b-85e0-d9bbdf8c6661" providerId="AD" clId="Web-{CB7CC4A8-6878-2895-A950-9D72C5A8E27F}" dt="2021-08-10T19:29:52.496" v="330"/>
          <ac:picMkLst>
            <pc:docMk/>
            <pc:sldMk cId="1396886208" sldId="320"/>
            <ac:picMk id="4" creationId="{67A546E1-D964-894F-95D9-02BBE8C976BE}"/>
          </ac:picMkLst>
        </pc:picChg>
        <pc:picChg chg="add mod">
          <ac:chgData name="Jennifer Fraser Lobley" userId="S::jennifer.lobley@maine.edu::ecdd4152-0f36-425b-85e0-d9bbdf8c6661" providerId="AD" clId="Web-{CB7CC4A8-6878-2895-A950-9D72C5A8E27F}" dt="2021-08-10T19:30:13.029" v="335" actId="1076"/>
          <ac:picMkLst>
            <pc:docMk/>
            <pc:sldMk cId="1396886208" sldId="320"/>
            <ac:picMk id="6" creationId="{A17DC3AB-F929-4EA1-AC7F-0CCC15EF5440}"/>
          </ac:picMkLst>
        </pc:picChg>
      </pc:sldChg>
      <pc:sldChg chg="addSp modSp modNotes">
        <pc:chgData name="Jennifer Fraser Lobley" userId="S::jennifer.lobley@maine.edu::ecdd4152-0f36-425b-85e0-d9bbdf8c6661" providerId="AD" clId="Web-{CB7CC4A8-6878-2895-A950-9D72C5A8E27F}" dt="2021-08-10T18:34:54.755" v="143" actId="1076"/>
        <pc:sldMkLst>
          <pc:docMk/>
          <pc:sldMk cId="251083089" sldId="322"/>
        </pc:sldMkLst>
        <pc:spChg chg="mod">
          <ac:chgData name="Jennifer Fraser Lobley" userId="S::jennifer.lobley@maine.edu::ecdd4152-0f36-425b-85e0-d9bbdf8c6661" providerId="AD" clId="Web-{CB7CC4A8-6878-2895-A950-9D72C5A8E27F}" dt="2021-08-10T18:34:50.536" v="142" actId="20577"/>
          <ac:spMkLst>
            <pc:docMk/>
            <pc:sldMk cId="251083089" sldId="322"/>
            <ac:spMk id="2" creationId="{755C7E65-32EA-0A44-B4F6-56258315068C}"/>
          </ac:spMkLst>
        </pc:spChg>
        <pc:spChg chg="mod">
          <ac:chgData name="Jennifer Fraser Lobley" userId="S::jennifer.lobley@maine.edu::ecdd4152-0f36-425b-85e0-d9bbdf8c6661" providerId="AD" clId="Web-{CB7CC4A8-6878-2895-A950-9D72C5A8E27F}" dt="2021-08-10T18:34:54.755" v="143" actId="1076"/>
          <ac:spMkLst>
            <pc:docMk/>
            <pc:sldMk cId="251083089" sldId="322"/>
            <ac:spMk id="3" creationId="{C36AE831-565B-3948-9640-FE3DB5A1029F}"/>
          </ac:spMkLst>
        </pc:spChg>
        <pc:picChg chg="add">
          <ac:chgData name="Jennifer Fraser Lobley" userId="S::jennifer.lobley@maine.edu::ecdd4152-0f36-425b-85e0-d9bbdf8c6661" providerId="AD" clId="Web-{CB7CC4A8-6878-2895-A950-9D72C5A8E27F}" dt="2021-08-10T18:34:42.770" v="133"/>
          <ac:picMkLst>
            <pc:docMk/>
            <pc:sldMk cId="251083089" sldId="322"/>
            <ac:picMk id="5" creationId="{16C51F2C-E590-4CDD-8E09-618ED5258F8C}"/>
          </ac:picMkLst>
        </pc:picChg>
      </pc:sldChg>
      <pc:sldChg chg="addSp delSp modSp modNotes">
        <pc:chgData name="Jennifer Fraser Lobley" userId="S::jennifer.lobley@maine.edu::ecdd4152-0f36-425b-85e0-d9bbdf8c6661" providerId="AD" clId="Web-{CB7CC4A8-6878-2895-A950-9D72C5A8E27F}" dt="2021-08-10T18:28:46.328" v="45" actId="1076"/>
        <pc:sldMkLst>
          <pc:docMk/>
          <pc:sldMk cId="1096958567" sldId="328"/>
        </pc:sldMkLst>
        <pc:spChg chg="mod">
          <ac:chgData name="Jennifer Fraser Lobley" userId="S::jennifer.lobley@maine.edu::ecdd4152-0f36-425b-85e0-d9bbdf8c6661" providerId="AD" clId="Web-{CB7CC4A8-6878-2895-A950-9D72C5A8E27F}" dt="2021-08-10T18:26:46.322" v="31" actId="1076"/>
          <ac:spMkLst>
            <pc:docMk/>
            <pc:sldMk cId="1096958567" sldId="328"/>
            <ac:spMk id="2" creationId="{755C7E65-32EA-0A44-B4F6-56258315068C}"/>
          </ac:spMkLst>
        </pc:spChg>
        <pc:spChg chg="mod">
          <ac:chgData name="Jennifer Fraser Lobley" userId="S::jennifer.lobley@maine.edu::ecdd4152-0f36-425b-85e0-d9bbdf8c6661" providerId="AD" clId="Web-{CB7CC4A8-6878-2895-A950-9D72C5A8E27F}" dt="2021-08-10T18:26:49.431" v="32" actId="1076"/>
          <ac:spMkLst>
            <pc:docMk/>
            <pc:sldMk cId="1096958567" sldId="328"/>
            <ac:spMk id="3" creationId="{C36AE831-565B-3948-9640-FE3DB5A1029F}"/>
          </ac:spMkLst>
        </pc:spChg>
        <pc:picChg chg="add del mod">
          <ac:chgData name="Jennifer Fraser Lobley" userId="S::jennifer.lobley@maine.edu::ecdd4152-0f36-425b-85e0-d9bbdf8c6661" providerId="AD" clId="Web-{CB7CC4A8-6878-2895-A950-9D72C5A8E27F}" dt="2021-08-10T18:24:57.253" v="25"/>
          <ac:picMkLst>
            <pc:docMk/>
            <pc:sldMk cId="1096958567" sldId="328"/>
            <ac:picMk id="4" creationId="{688D3278-B107-4559-B442-EB528F19ECC5}"/>
          </ac:picMkLst>
        </pc:picChg>
        <pc:picChg chg="add mod">
          <ac:chgData name="Jennifer Fraser Lobley" userId="S::jennifer.lobley@maine.edu::ecdd4152-0f36-425b-85e0-d9bbdf8c6661" providerId="AD" clId="Web-{CB7CC4A8-6878-2895-A950-9D72C5A8E27F}" dt="2021-08-10T18:28:46.328" v="45" actId="1076"/>
          <ac:picMkLst>
            <pc:docMk/>
            <pc:sldMk cId="1096958567" sldId="328"/>
            <ac:picMk id="5" creationId="{1D1DC69D-311A-467B-B8E1-31173F1308E6}"/>
          </ac:picMkLst>
        </pc:picChg>
      </pc:sldChg>
      <pc:sldChg chg="addSp modSp modNotes">
        <pc:chgData name="Jennifer Fraser Lobley" userId="S::jennifer.lobley@maine.edu::ecdd4152-0f36-425b-85e0-d9bbdf8c6661" providerId="AD" clId="Web-{CB7CC4A8-6878-2895-A950-9D72C5A8E27F}" dt="2021-08-10T18:28:25.890" v="42" actId="1076"/>
        <pc:sldMkLst>
          <pc:docMk/>
          <pc:sldMk cId="1624124816" sldId="329"/>
        </pc:sldMkLst>
        <pc:spChg chg="mod">
          <ac:chgData name="Jennifer Fraser Lobley" userId="S::jennifer.lobley@maine.edu::ecdd4152-0f36-425b-85e0-d9bbdf8c6661" providerId="AD" clId="Web-{CB7CC4A8-6878-2895-A950-9D72C5A8E27F}" dt="2021-08-10T18:27:41.668" v="39" actId="1076"/>
          <ac:spMkLst>
            <pc:docMk/>
            <pc:sldMk cId="1624124816" sldId="329"/>
            <ac:spMk id="2" creationId="{755C7E65-32EA-0A44-B4F6-56258315068C}"/>
          </ac:spMkLst>
        </pc:spChg>
        <pc:spChg chg="mod">
          <ac:chgData name="Jennifer Fraser Lobley" userId="S::jennifer.lobley@maine.edu::ecdd4152-0f36-425b-85e0-d9bbdf8c6661" providerId="AD" clId="Web-{CB7CC4A8-6878-2895-A950-9D72C5A8E27F}" dt="2021-08-10T18:27:57.982" v="40" actId="1076"/>
          <ac:spMkLst>
            <pc:docMk/>
            <pc:sldMk cId="1624124816" sldId="329"/>
            <ac:spMk id="3" creationId="{C36AE831-565B-3948-9640-FE3DB5A1029F}"/>
          </ac:spMkLst>
        </pc:spChg>
        <pc:picChg chg="add mod">
          <ac:chgData name="Jennifer Fraser Lobley" userId="S::jennifer.lobley@maine.edu::ecdd4152-0f36-425b-85e0-d9bbdf8c6661" providerId="AD" clId="Web-{CB7CC4A8-6878-2895-A950-9D72C5A8E27F}" dt="2021-08-10T18:28:25.890" v="42" actId="1076"/>
          <ac:picMkLst>
            <pc:docMk/>
            <pc:sldMk cId="1624124816" sldId="329"/>
            <ac:picMk id="5" creationId="{238178C8-4012-40AB-9F59-2E416AAFF8E6}"/>
          </ac:picMkLst>
        </pc:picChg>
      </pc:sldChg>
      <pc:sldChg chg="addSp modSp delCm">
        <pc:chgData name="Jennifer Fraser Lobley" userId="S::jennifer.lobley@maine.edu::ecdd4152-0f36-425b-85e0-d9bbdf8c6661" providerId="AD" clId="Web-{CB7CC4A8-6878-2895-A950-9D72C5A8E27F}" dt="2021-08-10T19:17:14.110" v="287" actId="1076"/>
        <pc:sldMkLst>
          <pc:docMk/>
          <pc:sldMk cId="3194792706" sldId="334"/>
        </pc:sldMkLst>
        <pc:spChg chg="add mod">
          <ac:chgData name="Jennifer Fraser Lobley" userId="S::jennifer.lobley@maine.edu::ecdd4152-0f36-425b-85e0-d9bbdf8c6661" providerId="AD" clId="Web-{CB7CC4A8-6878-2895-A950-9D72C5A8E27F}" dt="2021-08-10T19:17:14.110" v="287" actId="1076"/>
          <ac:spMkLst>
            <pc:docMk/>
            <pc:sldMk cId="3194792706" sldId="334"/>
            <ac:spMk id="4" creationId="{772E476E-0D94-4398-BBE1-2F20DC0B6A68}"/>
          </ac:spMkLst>
        </pc:spChg>
        <pc:picChg chg="mod">
          <ac:chgData name="Jennifer Fraser Lobley" userId="S::jennifer.lobley@maine.edu::ecdd4152-0f36-425b-85e0-d9bbdf8c6661" providerId="AD" clId="Web-{CB7CC4A8-6878-2895-A950-9D72C5A8E27F}" dt="2021-08-10T18:38:22.001" v="198" actId="1076"/>
          <ac:picMkLst>
            <pc:docMk/>
            <pc:sldMk cId="3194792706" sldId="334"/>
            <ac:picMk id="5" creationId="{E1ADF793-D9EB-B548-859E-C3B4F877193E}"/>
          </ac:picMkLst>
        </pc:picChg>
      </pc:sldChg>
      <pc:sldChg chg="addSp modSp">
        <pc:chgData name="Jennifer Fraser Lobley" userId="S::jennifer.lobley@maine.edu::ecdd4152-0f36-425b-85e0-d9bbdf8c6661" providerId="AD" clId="Web-{CB7CC4A8-6878-2895-A950-9D72C5A8E27F}" dt="2021-08-10T18:30:03.192" v="66" actId="1076"/>
        <pc:sldMkLst>
          <pc:docMk/>
          <pc:sldMk cId="2093567007" sldId="340"/>
        </pc:sldMkLst>
        <pc:spChg chg="mod">
          <ac:chgData name="Jennifer Fraser Lobley" userId="S::jennifer.lobley@maine.edu::ecdd4152-0f36-425b-85e0-d9bbdf8c6661" providerId="AD" clId="Web-{CB7CC4A8-6878-2895-A950-9D72C5A8E27F}" dt="2021-08-10T18:29:53.254" v="64" actId="20577"/>
          <ac:spMkLst>
            <pc:docMk/>
            <pc:sldMk cId="2093567007" sldId="340"/>
            <ac:spMk id="2" creationId="{755C7E65-32EA-0A44-B4F6-56258315068C}"/>
          </ac:spMkLst>
        </pc:spChg>
        <pc:spChg chg="mod">
          <ac:chgData name="Jennifer Fraser Lobley" userId="S::jennifer.lobley@maine.edu::ecdd4152-0f36-425b-85e0-d9bbdf8c6661" providerId="AD" clId="Web-{CB7CC4A8-6878-2895-A950-9D72C5A8E27F}" dt="2021-08-10T18:29:57.895" v="65" actId="1076"/>
          <ac:spMkLst>
            <pc:docMk/>
            <pc:sldMk cId="2093567007" sldId="340"/>
            <ac:spMk id="3" creationId="{C36AE831-565B-3948-9640-FE3DB5A1029F}"/>
          </ac:spMkLst>
        </pc:spChg>
        <pc:picChg chg="add mod">
          <ac:chgData name="Jennifer Fraser Lobley" userId="S::jennifer.lobley@maine.edu::ecdd4152-0f36-425b-85e0-d9bbdf8c6661" providerId="AD" clId="Web-{CB7CC4A8-6878-2895-A950-9D72C5A8E27F}" dt="2021-08-10T18:30:03.192" v="66" actId="1076"/>
          <ac:picMkLst>
            <pc:docMk/>
            <pc:sldMk cId="2093567007" sldId="340"/>
            <ac:picMk id="5" creationId="{DA475507-BB97-4476-9C75-94073B654DAC}"/>
          </ac:picMkLst>
        </pc:picChg>
      </pc:sldChg>
      <pc:sldChg chg="addSp modSp delCm">
        <pc:chgData name="Jennifer Fraser Lobley" userId="S::jennifer.lobley@maine.edu::ecdd4152-0f36-425b-85e0-d9bbdf8c6661" providerId="AD" clId="Web-{CB7CC4A8-6878-2895-A950-9D72C5A8E27F}" dt="2021-08-10T19:18:07.441" v="294" actId="20577"/>
        <pc:sldMkLst>
          <pc:docMk/>
          <pc:sldMk cId="1319982603" sldId="344"/>
        </pc:sldMkLst>
        <pc:spChg chg="mod">
          <ac:chgData name="Jennifer Fraser Lobley" userId="S::jennifer.lobley@maine.edu::ecdd4152-0f36-425b-85e0-d9bbdf8c6661" providerId="AD" clId="Web-{CB7CC4A8-6878-2895-A950-9D72C5A8E27F}" dt="2021-08-10T19:18:07.441" v="294" actId="20577"/>
          <ac:spMkLst>
            <pc:docMk/>
            <pc:sldMk cId="1319982603" sldId="344"/>
            <ac:spMk id="3" creationId="{00000000-0000-0000-0000-000000000000}"/>
          </ac:spMkLst>
        </pc:spChg>
        <pc:spChg chg="add mod">
          <ac:chgData name="Jennifer Fraser Lobley" userId="S::jennifer.lobley@maine.edu::ecdd4152-0f36-425b-85e0-d9bbdf8c6661" providerId="AD" clId="Web-{CB7CC4A8-6878-2895-A950-9D72C5A8E27F}" dt="2021-08-10T19:17:48.174" v="293" actId="1076"/>
          <ac:spMkLst>
            <pc:docMk/>
            <pc:sldMk cId="1319982603" sldId="344"/>
            <ac:spMk id="5" creationId="{5193DC37-ED53-4E2B-BE6B-E70C86BA42B0}"/>
          </ac:spMkLst>
        </pc:spChg>
      </pc:sldChg>
      <pc:sldChg chg="addSp delSp modSp delCm">
        <pc:chgData name="Jennifer Fraser Lobley" userId="S::jennifer.lobley@maine.edu::ecdd4152-0f36-425b-85e0-d9bbdf8c6661" providerId="AD" clId="Web-{CB7CC4A8-6878-2895-A950-9D72C5A8E27F}" dt="2021-08-10T19:18:35.661" v="300" actId="1076"/>
        <pc:sldMkLst>
          <pc:docMk/>
          <pc:sldMk cId="2776825989" sldId="354"/>
        </pc:sldMkLst>
        <pc:spChg chg="add mod">
          <ac:chgData name="Jennifer Fraser Lobley" userId="S::jennifer.lobley@maine.edu::ecdd4152-0f36-425b-85e0-d9bbdf8c6661" providerId="AD" clId="Web-{CB7CC4A8-6878-2895-A950-9D72C5A8E27F}" dt="2021-08-10T19:18:35.661" v="300" actId="1076"/>
          <ac:spMkLst>
            <pc:docMk/>
            <pc:sldMk cId="2776825989" sldId="354"/>
            <ac:spMk id="8" creationId="{CB771345-7A3A-4683-B406-127710831442}"/>
          </ac:spMkLst>
        </pc:spChg>
        <pc:picChg chg="add del mod">
          <ac:chgData name="Jennifer Fraser Lobley" userId="S::jennifer.lobley@maine.edu::ecdd4152-0f36-425b-85e0-d9bbdf8c6661" providerId="AD" clId="Web-{CB7CC4A8-6878-2895-A950-9D72C5A8E27F}" dt="2021-08-10T18:57:58.373" v="212"/>
          <ac:picMkLst>
            <pc:docMk/>
            <pc:sldMk cId="2776825989" sldId="354"/>
            <ac:picMk id="4" creationId="{5656BF37-B150-4807-9892-6C2052652F34}"/>
          </ac:picMkLst>
        </pc:picChg>
        <pc:picChg chg="add del mod">
          <ac:chgData name="Jennifer Fraser Lobley" userId="S::jennifer.lobley@maine.edu::ecdd4152-0f36-425b-85e0-d9bbdf8c6661" providerId="AD" clId="Web-{CB7CC4A8-6878-2895-A950-9D72C5A8E27F}" dt="2021-08-10T19:05:26.039" v="219"/>
          <ac:picMkLst>
            <pc:docMk/>
            <pc:sldMk cId="2776825989" sldId="354"/>
            <ac:picMk id="5" creationId="{3AF633E1-0966-418E-8B63-31A33FB5353F}"/>
          </ac:picMkLst>
        </pc:picChg>
        <pc:picChg chg="del">
          <ac:chgData name="Jennifer Fraser Lobley" userId="S::jennifer.lobley@maine.edu::ecdd4152-0f36-425b-85e0-d9bbdf8c6661" providerId="AD" clId="Web-{CB7CC4A8-6878-2895-A950-9D72C5A8E27F}" dt="2021-08-10T18:57:37.450" v="207"/>
          <ac:picMkLst>
            <pc:docMk/>
            <pc:sldMk cId="2776825989" sldId="354"/>
            <ac:picMk id="6" creationId="{44408435-54C7-3449-9944-331C98365D5B}"/>
          </ac:picMkLst>
        </pc:picChg>
        <pc:picChg chg="add mod">
          <ac:chgData name="Jennifer Fraser Lobley" userId="S::jennifer.lobley@maine.edu::ecdd4152-0f36-425b-85e0-d9bbdf8c6661" providerId="AD" clId="Web-{CB7CC4A8-6878-2895-A950-9D72C5A8E27F}" dt="2021-08-10T19:06:36.793" v="225" actId="1076"/>
          <ac:picMkLst>
            <pc:docMk/>
            <pc:sldMk cId="2776825989" sldId="354"/>
            <ac:picMk id="7" creationId="{C01EA581-3E75-4AA8-8461-369F3A6008DF}"/>
          </ac:picMkLst>
        </pc:picChg>
      </pc:sldChg>
      <pc:sldChg chg="addSp delSp modSp delCm">
        <pc:chgData name="Jennifer Fraser Lobley" userId="S::jennifer.lobley@maine.edu::ecdd4152-0f36-425b-85e0-d9bbdf8c6661" providerId="AD" clId="Web-{CB7CC4A8-6878-2895-A950-9D72C5A8E27F}" dt="2021-08-10T19:19:13.398" v="310" actId="1076"/>
        <pc:sldMkLst>
          <pc:docMk/>
          <pc:sldMk cId="3138259497" sldId="355"/>
        </pc:sldMkLst>
        <pc:spChg chg="mod">
          <ac:chgData name="Jennifer Fraser Lobley" userId="S::jennifer.lobley@maine.edu::ecdd4152-0f36-425b-85e0-d9bbdf8c6661" providerId="AD" clId="Web-{CB7CC4A8-6878-2895-A950-9D72C5A8E27F}" dt="2021-08-10T19:06:37.730" v="227" actId="1076"/>
          <ac:spMkLst>
            <pc:docMk/>
            <pc:sldMk cId="3138259497" sldId="355"/>
            <ac:spMk id="3" creationId="{00000000-0000-0000-0000-000000000000}"/>
          </ac:spMkLst>
        </pc:spChg>
        <pc:spChg chg="add mod">
          <ac:chgData name="Jennifer Fraser Lobley" userId="S::jennifer.lobley@maine.edu::ecdd4152-0f36-425b-85e0-d9bbdf8c6661" providerId="AD" clId="Web-{CB7CC4A8-6878-2895-A950-9D72C5A8E27F}" dt="2021-08-10T19:19:13.398" v="310" actId="1076"/>
          <ac:spMkLst>
            <pc:docMk/>
            <pc:sldMk cId="3138259497" sldId="355"/>
            <ac:spMk id="6" creationId="{0B6FA754-A9F8-4B03-B5B3-4AC06B22AC2D}"/>
          </ac:spMkLst>
        </pc:spChg>
        <pc:picChg chg="del">
          <ac:chgData name="Jennifer Fraser Lobley" userId="S::jennifer.lobley@maine.edu::ecdd4152-0f36-425b-85e0-d9bbdf8c6661" providerId="AD" clId="Web-{CB7CC4A8-6878-2895-A950-9D72C5A8E27F}" dt="2021-08-10T19:07:10.263" v="228"/>
          <ac:picMkLst>
            <pc:docMk/>
            <pc:sldMk cId="3138259497" sldId="355"/>
            <ac:picMk id="4" creationId="{CE634899-FB43-BC44-B16A-307EBAF8DE71}"/>
          </ac:picMkLst>
        </pc:picChg>
        <pc:picChg chg="add mod">
          <ac:chgData name="Jennifer Fraser Lobley" userId="S::jennifer.lobley@maine.edu::ecdd4152-0f36-425b-85e0-d9bbdf8c6661" providerId="AD" clId="Web-{CB7CC4A8-6878-2895-A950-9D72C5A8E27F}" dt="2021-08-10T19:19:09.820" v="309" actId="1076"/>
          <ac:picMkLst>
            <pc:docMk/>
            <pc:sldMk cId="3138259497" sldId="355"/>
            <ac:picMk id="5" creationId="{2591A7FE-5DB7-4788-B376-60F37CD1FD54}"/>
          </ac:picMkLst>
        </pc:picChg>
      </pc:sldChg>
      <pc:sldChg chg="addSp delSp modSp delCm">
        <pc:chgData name="Jennifer Fraser Lobley" userId="S::jennifer.lobley@maine.edu::ecdd4152-0f36-425b-85e0-d9bbdf8c6661" providerId="AD" clId="Web-{CB7CC4A8-6878-2895-A950-9D72C5A8E27F}" dt="2021-08-10T19:20:34.731" v="325" actId="20577"/>
        <pc:sldMkLst>
          <pc:docMk/>
          <pc:sldMk cId="3716208191" sldId="364"/>
        </pc:sldMkLst>
        <pc:spChg chg="mod">
          <ac:chgData name="Jennifer Fraser Lobley" userId="S::jennifer.lobley@maine.edu::ecdd4152-0f36-425b-85e0-d9bbdf8c6661" providerId="AD" clId="Web-{CB7CC4A8-6878-2895-A950-9D72C5A8E27F}" dt="2021-08-10T19:20:34.731" v="325" actId="20577"/>
          <ac:spMkLst>
            <pc:docMk/>
            <pc:sldMk cId="3716208191" sldId="364"/>
            <ac:spMk id="2" creationId="{00000000-0000-0000-0000-000000000000}"/>
          </ac:spMkLst>
        </pc:spChg>
        <pc:spChg chg="add mod">
          <ac:chgData name="Jennifer Fraser Lobley" userId="S::jennifer.lobley@maine.edu::ecdd4152-0f36-425b-85e0-d9bbdf8c6661" providerId="AD" clId="Web-{CB7CC4A8-6878-2895-A950-9D72C5A8E27F}" dt="2021-08-10T19:19:55.057" v="322" actId="20577"/>
          <ac:spMkLst>
            <pc:docMk/>
            <pc:sldMk cId="3716208191" sldId="364"/>
            <ac:spMk id="6" creationId="{98385950-235B-4FE7-8BBC-CE6F85F23A20}"/>
          </ac:spMkLst>
        </pc:spChg>
        <pc:picChg chg="del">
          <ac:chgData name="Jennifer Fraser Lobley" userId="S::jennifer.lobley@maine.edu::ecdd4152-0f36-425b-85e0-d9bbdf8c6661" providerId="AD" clId="Web-{CB7CC4A8-6878-2895-A950-9D72C5A8E27F}" dt="2021-08-10T19:13:14.675" v="255"/>
          <ac:picMkLst>
            <pc:docMk/>
            <pc:sldMk cId="3716208191" sldId="364"/>
            <ac:picMk id="4" creationId="{104DB34C-3388-794C-9E20-23630CCCA8FF}"/>
          </ac:picMkLst>
        </pc:picChg>
        <pc:picChg chg="add mod">
          <ac:chgData name="Jennifer Fraser Lobley" userId="S::jennifer.lobley@maine.edu::ecdd4152-0f36-425b-85e0-d9bbdf8c6661" providerId="AD" clId="Web-{CB7CC4A8-6878-2895-A950-9D72C5A8E27F}" dt="2021-08-10T19:14:46.774" v="263" actId="14100"/>
          <ac:picMkLst>
            <pc:docMk/>
            <pc:sldMk cId="3716208191" sldId="364"/>
            <ac:picMk id="5" creationId="{7863D0AC-42DA-4D75-BEE0-19E6F6C70E2D}"/>
          </ac:picMkLst>
        </pc:picChg>
      </pc:sldChg>
      <pc:sldChg chg="addSp modSp">
        <pc:chgData name="Jennifer Fraser Lobley" userId="S::jennifer.lobley@maine.edu::ecdd4152-0f36-425b-85e0-d9bbdf8c6661" providerId="AD" clId="Web-{CB7CC4A8-6878-2895-A950-9D72C5A8E27F}" dt="2021-08-10T18:36:06.946" v="175" actId="1076"/>
        <pc:sldMkLst>
          <pc:docMk/>
          <pc:sldMk cId="1275062283" sldId="369"/>
        </pc:sldMkLst>
        <pc:spChg chg="mod">
          <ac:chgData name="Jennifer Fraser Lobley" userId="S::jennifer.lobley@maine.edu::ecdd4152-0f36-425b-85e0-d9bbdf8c6661" providerId="AD" clId="Web-{CB7CC4A8-6878-2895-A950-9D72C5A8E27F}" dt="2021-08-10T18:36:01.212" v="173" actId="1076"/>
          <ac:spMkLst>
            <pc:docMk/>
            <pc:sldMk cId="1275062283" sldId="369"/>
            <ac:spMk id="2" creationId="{755C7E65-32EA-0A44-B4F6-56258315068C}"/>
          </ac:spMkLst>
        </pc:spChg>
        <pc:spChg chg="mod">
          <ac:chgData name="Jennifer Fraser Lobley" userId="S::jennifer.lobley@maine.edu::ecdd4152-0f36-425b-85e0-d9bbdf8c6661" providerId="AD" clId="Web-{CB7CC4A8-6878-2895-A950-9D72C5A8E27F}" dt="2021-08-10T18:36:06.946" v="175" actId="1076"/>
          <ac:spMkLst>
            <pc:docMk/>
            <pc:sldMk cId="1275062283" sldId="369"/>
            <ac:spMk id="3" creationId="{C36AE831-565B-3948-9640-FE3DB5A1029F}"/>
          </ac:spMkLst>
        </pc:spChg>
        <pc:picChg chg="add mod">
          <ac:chgData name="Jennifer Fraser Lobley" userId="S::jennifer.lobley@maine.edu::ecdd4152-0f36-425b-85e0-d9bbdf8c6661" providerId="AD" clId="Web-{CB7CC4A8-6878-2895-A950-9D72C5A8E27F}" dt="2021-08-10T18:36:03.368" v="174" actId="1076"/>
          <ac:picMkLst>
            <pc:docMk/>
            <pc:sldMk cId="1275062283" sldId="369"/>
            <ac:picMk id="5" creationId="{6D0515A3-5D61-4BF6-8FBD-0C2F9469A691}"/>
          </ac:picMkLst>
        </pc:picChg>
      </pc:sldChg>
      <pc:sldChg chg="addSp modSp modNotes">
        <pc:chgData name="Jennifer Fraser Lobley" userId="S::jennifer.lobley@maine.edu::ecdd4152-0f36-425b-85e0-d9bbdf8c6661" providerId="AD" clId="Web-{CB7CC4A8-6878-2895-A950-9D72C5A8E27F}" dt="2021-08-10T18:36:51.089" v="181" actId="1076"/>
        <pc:sldMkLst>
          <pc:docMk/>
          <pc:sldMk cId="1428350555" sldId="370"/>
        </pc:sldMkLst>
        <pc:spChg chg="mod">
          <ac:chgData name="Jennifer Fraser Lobley" userId="S::jennifer.lobley@maine.edu::ecdd4152-0f36-425b-85e0-d9bbdf8c6661" providerId="AD" clId="Web-{CB7CC4A8-6878-2895-A950-9D72C5A8E27F}" dt="2021-08-10T18:36:39.057" v="177" actId="14100"/>
          <ac:spMkLst>
            <pc:docMk/>
            <pc:sldMk cId="1428350555" sldId="370"/>
            <ac:spMk id="2" creationId="{755C7E65-32EA-0A44-B4F6-56258315068C}"/>
          </ac:spMkLst>
        </pc:spChg>
        <pc:spChg chg="mod">
          <ac:chgData name="Jennifer Fraser Lobley" userId="S::jennifer.lobley@maine.edu::ecdd4152-0f36-425b-85e0-d9bbdf8c6661" providerId="AD" clId="Web-{CB7CC4A8-6878-2895-A950-9D72C5A8E27F}" dt="2021-08-10T18:36:51.089" v="181" actId="1076"/>
          <ac:spMkLst>
            <pc:docMk/>
            <pc:sldMk cId="1428350555" sldId="370"/>
            <ac:spMk id="3" creationId="{C36AE831-565B-3948-9640-FE3DB5A1029F}"/>
          </ac:spMkLst>
        </pc:spChg>
        <pc:picChg chg="add mod">
          <ac:chgData name="Jennifer Fraser Lobley" userId="S::jennifer.lobley@maine.edu::ecdd4152-0f36-425b-85e0-d9bbdf8c6661" providerId="AD" clId="Web-{CB7CC4A8-6878-2895-A950-9D72C5A8E27F}" dt="2021-08-10T18:36:47.620" v="180" actId="1076"/>
          <ac:picMkLst>
            <pc:docMk/>
            <pc:sldMk cId="1428350555" sldId="370"/>
            <ac:picMk id="5" creationId="{A1A8C307-FAD1-476F-A204-E6322BAC5105}"/>
          </ac:picMkLst>
        </pc:picChg>
      </pc:sldChg>
      <pc:sldChg chg="modSp">
        <pc:chgData name="Jennifer Fraser Lobley" userId="S::jennifer.lobley@maine.edu::ecdd4152-0f36-425b-85e0-d9bbdf8c6661" providerId="AD" clId="Web-{CB7CC4A8-6878-2895-A950-9D72C5A8E27F}" dt="2021-08-10T19:30:48" v="336" actId="1076"/>
        <pc:sldMkLst>
          <pc:docMk/>
          <pc:sldMk cId="3435898305" sldId="376"/>
        </pc:sldMkLst>
        <pc:picChg chg="mod">
          <ac:chgData name="Jennifer Fraser Lobley" userId="S::jennifer.lobley@maine.edu::ecdd4152-0f36-425b-85e0-d9bbdf8c6661" providerId="AD" clId="Web-{CB7CC4A8-6878-2895-A950-9D72C5A8E27F}" dt="2021-08-10T19:30:48" v="336" actId="1076"/>
          <ac:picMkLst>
            <pc:docMk/>
            <pc:sldMk cId="3435898305" sldId="376"/>
            <ac:picMk id="6" creationId="{B2BBD4C0-57E1-F948-A2A9-0CFE1C6B8C7F}"/>
          </ac:picMkLst>
        </pc:picChg>
      </pc:sldChg>
      <pc:sldChg chg="addSp modSp modNotes">
        <pc:chgData name="Jennifer Fraser Lobley" userId="S::jennifer.lobley@maine.edu::ecdd4152-0f36-425b-85e0-d9bbdf8c6661" providerId="AD" clId="Web-{CB7CC4A8-6878-2895-A950-9D72C5A8E27F}" dt="2021-08-10T18:37:41.952" v="197" actId="1076"/>
        <pc:sldMkLst>
          <pc:docMk/>
          <pc:sldMk cId="113069318" sldId="379"/>
        </pc:sldMkLst>
        <pc:spChg chg="mod">
          <ac:chgData name="Jennifer Fraser Lobley" userId="S::jennifer.lobley@maine.edu::ecdd4152-0f36-425b-85e0-d9bbdf8c6661" providerId="AD" clId="Web-{CB7CC4A8-6878-2895-A950-9D72C5A8E27F}" dt="2021-08-10T18:37:37.092" v="195" actId="14100"/>
          <ac:spMkLst>
            <pc:docMk/>
            <pc:sldMk cId="113069318" sldId="379"/>
            <ac:spMk id="2" creationId="{755C7E65-32EA-0A44-B4F6-56258315068C}"/>
          </ac:spMkLst>
        </pc:spChg>
        <pc:spChg chg="mod">
          <ac:chgData name="Jennifer Fraser Lobley" userId="S::jennifer.lobley@maine.edu::ecdd4152-0f36-425b-85e0-d9bbdf8c6661" providerId="AD" clId="Web-{CB7CC4A8-6878-2895-A950-9D72C5A8E27F}" dt="2021-08-10T18:37:41.952" v="197" actId="1076"/>
          <ac:spMkLst>
            <pc:docMk/>
            <pc:sldMk cId="113069318" sldId="379"/>
            <ac:spMk id="3" creationId="{C36AE831-565B-3948-9640-FE3DB5A1029F}"/>
          </ac:spMkLst>
        </pc:spChg>
        <pc:picChg chg="add">
          <ac:chgData name="Jennifer Fraser Lobley" userId="S::jennifer.lobley@maine.edu::ecdd4152-0f36-425b-85e0-d9bbdf8c6661" providerId="AD" clId="Web-{CB7CC4A8-6878-2895-A950-9D72C5A8E27F}" dt="2021-08-10T18:37:37.623" v="196"/>
          <ac:picMkLst>
            <pc:docMk/>
            <pc:sldMk cId="113069318" sldId="379"/>
            <ac:picMk id="5" creationId="{47291A6D-3530-4DF1-A917-53C673ACEED9}"/>
          </ac:picMkLst>
        </pc:picChg>
      </pc:sldChg>
      <pc:sldChg chg="addSp modSp modNotes">
        <pc:chgData name="Jennifer Fraser Lobley" userId="S::jennifer.lobley@maine.edu::ecdd4152-0f36-425b-85e0-d9bbdf8c6661" providerId="AD" clId="Web-{CB7CC4A8-6878-2895-A950-9D72C5A8E27F}" dt="2021-08-10T18:37:24.294" v="193" actId="1076"/>
        <pc:sldMkLst>
          <pc:docMk/>
          <pc:sldMk cId="3857714237" sldId="380"/>
        </pc:sldMkLst>
        <pc:spChg chg="mod">
          <ac:chgData name="Jennifer Fraser Lobley" userId="S::jennifer.lobley@maine.edu::ecdd4152-0f36-425b-85e0-d9bbdf8c6661" providerId="AD" clId="Web-{CB7CC4A8-6878-2895-A950-9D72C5A8E27F}" dt="2021-08-10T18:37:24.294" v="193" actId="1076"/>
          <ac:spMkLst>
            <pc:docMk/>
            <pc:sldMk cId="3857714237" sldId="380"/>
            <ac:spMk id="2" creationId="{755C7E65-32EA-0A44-B4F6-56258315068C}"/>
          </ac:spMkLst>
        </pc:spChg>
        <pc:spChg chg="mod">
          <ac:chgData name="Jennifer Fraser Lobley" userId="S::jennifer.lobley@maine.edu::ecdd4152-0f36-425b-85e0-d9bbdf8c6661" providerId="AD" clId="Web-{CB7CC4A8-6878-2895-A950-9D72C5A8E27F}" dt="2021-08-10T18:37:18.638" v="191" actId="1076"/>
          <ac:spMkLst>
            <pc:docMk/>
            <pc:sldMk cId="3857714237" sldId="380"/>
            <ac:spMk id="3" creationId="{C36AE831-565B-3948-9640-FE3DB5A1029F}"/>
          </ac:spMkLst>
        </pc:spChg>
        <pc:picChg chg="add mod">
          <ac:chgData name="Jennifer Fraser Lobley" userId="S::jennifer.lobley@maine.edu::ecdd4152-0f36-425b-85e0-d9bbdf8c6661" providerId="AD" clId="Web-{CB7CC4A8-6878-2895-A950-9D72C5A8E27F}" dt="2021-08-10T18:37:21.216" v="192" actId="1076"/>
          <ac:picMkLst>
            <pc:docMk/>
            <pc:sldMk cId="3857714237" sldId="380"/>
            <ac:picMk id="5" creationId="{99D8F66C-A0CE-4135-A753-040E87EE8A6B}"/>
          </ac:picMkLst>
        </pc:picChg>
      </pc:sldChg>
      <pc:sldChg chg="addSp modSp modNotes">
        <pc:chgData name="Jennifer Fraser Lobley" userId="S::jennifer.lobley@maine.edu::ecdd4152-0f36-425b-85e0-d9bbdf8c6661" providerId="AD" clId="Web-{CB7CC4A8-6878-2895-A950-9D72C5A8E27F}" dt="2021-08-10T18:29:24.424" v="57" actId="1076"/>
        <pc:sldMkLst>
          <pc:docMk/>
          <pc:sldMk cId="1343502089" sldId="383"/>
        </pc:sldMkLst>
        <pc:spChg chg="mod">
          <ac:chgData name="Jennifer Fraser Lobley" userId="S::jennifer.lobley@maine.edu::ecdd4152-0f36-425b-85e0-d9bbdf8c6661" providerId="AD" clId="Web-{CB7CC4A8-6878-2895-A950-9D72C5A8E27F}" dt="2021-08-10T18:29:08.204" v="55" actId="20577"/>
          <ac:spMkLst>
            <pc:docMk/>
            <pc:sldMk cId="1343502089" sldId="383"/>
            <ac:spMk id="2" creationId="{755C7E65-32EA-0A44-B4F6-56258315068C}"/>
          </ac:spMkLst>
        </pc:spChg>
        <pc:spChg chg="mod">
          <ac:chgData name="Jennifer Fraser Lobley" userId="S::jennifer.lobley@maine.edu::ecdd4152-0f36-425b-85e0-d9bbdf8c6661" providerId="AD" clId="Web-{CB7CC4A8-6878-2895-A950-9D72C5A8E27F}" dt="2021-08-10T18:29:24.424" v="57" actId="1076"/>
          <ac:spMkLst>
            <pc:docMk/>
            <pc:sldMk cId="1343502089" sldId="383"/>
            <ac:spMk id="3" creationId="{C36AE831-565B-3948-9640-FE3DB5A1029F}"/>
          </ac:spMkLst>
        </pc:spChg>
        <pc:picChg chg="add mod">
          <ac:chgData name="Jennifer Fraser Lobley" userId="S::jennifer.lobley@maine.edu::ecdd4152-0f36-425b-85e0-d9bbdf8c6661" providerId="AD" clId="Web-{CB7CC4A8-6878-2895-A950-9D72C5A8E27F}" dt="2021-08-10T18:29:20.955" v="56" actId="1076"/>
          <ac:picMkLst>
            <pc:docMk/>
            <pc:sldMk cId="1343502089" sldId="383"/>
            <ac:picMk id="5" creationId="{890D17C6-FC5C-4D98-A183-C04FC214A6C4}"/>
          </ac:picMkLst>
        </pc:picChg>
      </pc:sldChg>
      <pc:sldChg chg="addSp modSp">
        <pc:chgData name="Jennifer Fraser Lobley" userId="S::jennifer.lobley@maine.edu::ecdd4152-0f36-425b-85e0-d9bbdf8c6661" providerId="AD" clId="Web-{CB7CC4A8-6878-2895-A950-9D72C5A8E27F}" dt="2021-08-10T18:32:45.013" v="102" actId="14100"/>
        <pc:sldMkLst>
          <pc:docMk/>
          <pc:sldMk cId="1683800954" sldId="390"/>
        </pc:sldMkLst>
        <pc:spChg chg="mod">
          <ac:chgData name="Jennifer Fraser Lobley" userId="S::jennifer.lobley@maine.edu::ecdd4152-0f36-425b-85e0-d9bbdf8c6661" providerId="AD" clId="Web-{CB7CC4A8-6878-2895-A950-9D72C5A8E27F}" dt="2021-08-10T18:32:00.761" v="99" actId="1076"/>
          <ac:spMkLst>
            <pc:docMk/>
            <pc:sldMk cId="1683800954" sldId="390"/>
            <ac:spMk id="2" creationId="{755C7E65-32EA-0A44-B4F6-56258315068C}"/>
          </ac:spMkLst>
        </pc:spChg>
        <pc:spChg chg="mod">
          <ac:chgData name="Jennifer Fraser Lobley" userId="S::jennifer.lobley@maine.edu::ecdd4152-0f36-425b-85e0-d9bbdf8c6661" providerId="AD" clId="Web-{CB7CC4A8-6878-2895-A950-9D72C5A8E27F}" dt="2021-08-10T18:32:04.370" v="100" actId="1076"/>
          <ac:spMkLst>
            <pc:docMk/>
            <pc:sldMk cId="1683800954" sldId="390"/>
            <ac:spMk id="5" creationId="{F3334ECA-858F-4CEC-B8E5-FA555A486133}"/>
          </ac:spMkLst>
        </pc:spChg>
        <pc:spChg chg="mod">
          <ac:chgData name="Jennifer Fraser Lobley" userId="S::jennifer.lobley@maine.edu::ecdd4152-0f36-425b-85e0-d9bbdf8c6661" providerId="AD" clId="Web-{CB7CC4A8-6878-2895-A950-9D72C5A8E27F}" dt="2021-08-10T18:32:45.013" v="102" actId="14100"/>
          <ac:spMkLst>
            <pc:docMk/>
            <pc:sldMk cId="1683800954" sldId="390"/>
            <ac:spMk id="7" creationId="{2B505003-7FC7-461F-B2DB-FA5386DE6966}"/>
          </ac:spMkLst>
        </pc:spChg>
        <pc:picChg chg="add mod">
          <ac:chgData name="Jennifer Fraser Lobley" userId="S::jennifer.lobley@maine.edu::ecdd4152-0f36-425b-85e0-d9bbdf8c6661" providerId="AD" clId="Web-{CB7CC4A8-6878-2895-A950-9D72C5A8E27F}" dt="2021-08-10T18:31:56.729" v="98" actId="1076"/>
          <ac:picMkLst>
            <pc:docMk/>
            <pc:sldMk cId="1683800954" sldId="390"/>
            <ac:picMk id="3" creationId="{2972BE2B-4A40-47FF-87A2-967CE28AD4E3}"/>
          </ac:picMkLst>
        </pc:picChg>
      </pc:sldChg>
      <pc:sldChg chg="addSp modSp">
        <pc:chgData name="Jennifer Fraser Lobley" userId="S::jennifer.lobley@maine.edu::ecdd4152-0f36-425b-85e0-d9bbdf8c6661" providerId="AD" clId="Web-{CB7CC4A8-6878-2895-A950-9D72C5A8E27F}" dt="2021-08-10T18:33:41.251" v="116" actId="1076"/>
        <pc:sldMkLst>
          <pc:docMk/>
          <pc:sldMk cId="1429148597" sldId="392"/>
        </pc:sldMkLst>
        <pc:spChg chg="mod">
          <ac:chgData name="Jennifer Fraser Lobley" userId="S::jennifer.lobley@maine.edu::ecdd4152-0f36-425b-85e0-d9bbdf8c6661" providerId="AD" clId="Web-{CB7CC4A8-6878-2895-A950-9D72C5A8E27F}" dt="2021-08-10T18:33:37.250" v="115" actId="20577"/>
          <ac:spMkLst>
            <pc:docMk/>
            <pc:sldMk cId="1429148597" sldId="392"/>
            <ac:spMk id="2" creationId="{755C7E65-32EA-0A44-B4F6-56258315068C}"/>
          </ac:spMkLst>
        </pc:spChg>
        <pc:spChg chg="mod">
          <ac:chgData name="Jennifer Fraser Lobley" userId="S::jennifer.lobley@maine.edu::ecdd4152-0f36-425b-85e0-d9bbdf8c6661" providerId="AD" clId="Web-{CB7CC4A8-6878-2895-A950-9D72C5A8E27F}" dt="2021-08-10T18:33:41.251" v="116" actId="1076"/>
          <ac:spMkLst>
            <pc:docMk/>
            <pc:sldMk cId="1429148597" sldId="392"/>
            <ac:spMk id="3" creationId="{C36AE831-565B-3948-9640-FE3DB5A1029F}"/>
          </ac:spMkLst>
        </pc:spChg>
        <pc:picChg chg="add">
          <ac:chgData name="Jennifer Fraser Lobley" userId="S::jennifer.lobley@maine.edu::ecdd4152-0f36-425b-85e0-d9bbdf8c6661" providerId="AD" clId="Web-{CB7CC4A8-6878-2895-A950-9D72C5A8E27F}" dt="2021-08-10T18:33:27.344" v="109"/>
          <ac:picMkLst>
            <pc:docMk/>
            <pc:sldMk cId="1429148597" sldId="392"/>
            <ac:picMk id="5" creationId="{07FFC63D-3B96-409A-852E-DE4D8DBB364F}"/>
          </ac:picMkLst>
        </pc:picChg>
      </pc:sldChg>
      <pc:sldChg chg="addSp modSp">
        <pc:chgData name="Jennifer Fraser Lobley" userId="S::jennifer.lobley@maine.edu::ecdd4152-0f36-425b-85e0-d9bbdf8c6661" providerId="AD" clId="Web-{CB7CC4A8-6878-2895-A950-9D72C5A8E27F}" dt="2021-08-10T18:33:14.655" v="108" actId="1076"/>
        <pc:sldMkLst>
          <pc:docMk/>
          <pc:sldMk cId="587448111" sldId="393"/>
        </pc:sldMkLst>
        <pc:spChg chg="mod">
          <ac:chgData name="Jennifer Fraser Lobley" userId="S::jennifer.lobley@maine.edu::ecdd4152-0f36-425b-85e0-d9bbdf8c6661" providerId="AD" clId="Web-{CB7CC4A8-6878-2895-A950-9D72C5A8E27F}" dt="2021-08-10T18:33:09.749" v="107" actId="14100"/>
          <ac:spMkLst>
            <pc:docMk/>
            <pc:sldMk cId="587448111" sldId="393"/>
            <ac:spMk id="2" creationId="{755C7E65-32EA-0A44-B4F6-56258315068C}"/>
          </ac:spMkLst>
        </pc:spChg>
        <pc:spChg chg="mod">
          <ac:chgData name="Jennifer Fraser Lobley" userId="S::jennifer.lobley@maine.edu::ecdd4152-0f36-425b-85e0-d9bbdf8c6661" providerId="AD" clId="Web-{CB7CC4A8-6878-2895-A950-9D72C5A8E27F}" dt="2021-08-10T18:33:14.655" v="108" actId="1076"/>
          <ac:spMkLst>
            <pc:docMk/>
            <pc:sldMk cId="587448111" sldId="393"/>
            <ac:spMk id="3" creationId="{C36AE831-565B-3948-9640-FE3DB5A1029F}"/>
          </ac:spMkLst>
        </pc:spChg>
        <pc:picChg chg="add">
          <ac:chgData name="Jennifer Fraser Lobley" userId="S::jennifer.lobley@maine.edu::ecdd4152-0f36-425b-85e0-d9bbdf8c6661" providerId="AD" clId="Web-{CB7CC4A8-6878-2895-A950-9D72C5A8E27F}" dt="2021-08-10T18:32:52.779" v="103"/>
          <ac:picMkLst>
            <pc:docMk/>
            <pc:sldMk cId="587448111" sldId="393"/>
            <ac:picMk id="5" creationId="{7762E36A-E981-463A-9171-5A1145F4EBE2}"/>
          </ac:picMkLst>
        </pc:picChg>
      </pc:sldChg>
      <pc:sldChg chg="addSp modSp">
        <pc:chgData name="Jennifer Fraser Lobley" userId="S::jennifer.lobley@maine.edu::ecdd4152-0f36-425b-85e0-d9bbdf8c6661" providerId="AD" clId="Web-{CB7CC4A8-6878-2895-A950-9D72C5A8E27F}" dt="2021-08-10T18:34:02.049" v="126" actId="1076"/>
        <pc:sldMkLst>
          <pc:docMk/>
          <pc:sldMk cId="1093456913" sldId="394"/>
        </pc:sldMkLst>
        <pc:spChg chg="mod">
          <ac:chgData name="Jennifer Fraser Lobley" userId="S::jennifer.lobley@maine.edu::ecdd4152-0f36-425b-85e0-d9bbdf8c6661" providerId="AD" clId="Web-{CB7CC4A8-6878-2895-A950-9D72C5A8E27F}" dt="2021-08-10T18:34:02.049" v="126" actId="1076"/>
          <ac:spMkLst>
            <pc:docMk/>
            <pc:sldMk cId="1093456913" sldId="394"/>
            <ac:spMk id="2" creationId="{755C7E65-32EA-0A44-B4F6-56258315068C}"/>
          </ac:spMkLst>
        </pc:spChg>
        <pc:spChg chg="mod">
          <ac:chgData name="Jennifer Fraser Lobley" userId="S::jennifer.lobley@maine.edu::ecdd4152-0f36-425b-85e0-d9bbdf8c6661" providerId="AD" clId="Web-{CB7CC4A8-6878-2895-A950-9D72C5A8E27F}" dt="2021-08-10T18:34:00.189" v="125" actId="1076"/>
          <ac:spMkLst>
            <pc:docMk/>
            <pc:sldMk cId="1093456913" sldId="394"/>
            <ac:spMk id="3" creationId="{C36AE831-565B-3948-9640-FE3DB5A1029F}"/>
          </ac:spMkLst>
        </pc:spChg>
        <pc:picChg chg="add">
          <ac:chgData name="Jennifer Fraser Lobley" userId="S::jennifer.lobley@maine.edu::ecdd4152-0f36-425b-85e0-d9bbdf8c6661" providerId="AD" clId="Web-{CB7CC4A8-6878-2895-A950-9D72C5A8E27F}" dt="2021-08-10T18:33:48.439" v="117"/>
          <ac:picMkLst>
            <pc:docMk/>
            <pc:sldMk cId="1093456913" sldId="394"/>
            <ac:picMk id="5" creationId="{BA33BB89-9EC0-4CE2-BD28-29D140083654}"/>
          </ac:picMkLst>
        </pc:picChg>
      </pc:sldChg>
      <pc:sldChg chg="addSp modSp">
        <pc:chgData name="Jennifer Fraser Lobley" userId="S::jennifer.lobley@maine.edu::ecdd4152-0f36-425b-85e0-d9bbdf8c6661" providerId="AD" clId="Web-{CB7CC4A8-6878-2895-A950-9D72C5A8E27F}" dt="2021-08-10T18:35:26.678" v="151" actId="1076"/>
        <pc:sldMkLst>
          <pc:docMk/>
          <pc:sldMk cId="2966218761" sldId="402"/>
        </pc:sldMkLst>
        <pc:spChg chg="mod">
          <ac:chgData name="Jennifer Fraser Lobley" userId="S::jennifer.lobley@maine.edu::ecdd4152-0f36-425b-85e0-d9bbdf8c6661" providerId="AD" clId="Web-{CB7CC4A8-6878-2895-A950-9D72C5A8E27F}" dt="2021-08-10T18:35:09.959" v="148" actId="20577"/>
          <ac:spMkLst>
            <pc:docMk/>
            <pc:sldMk cId="2966218761" sldId="402"/>
            <ac:spMk id="2" creationId="{755C7E65-32EA-0A44-B4F6-56258315068C}"/>
          </ac:spMkLst>
        </pc:spChg>
        <pc:spChg chg="mod">
          <ac:chgData name="Jennifer Fraser Lobley" userId="S::jennifer.lobley@maine.edu::ecdd4152-0f36-425b-85e0-d9bbdf8c6661" providerId="AD" clId="Web-{CB7CC4A8-6878-2895-A950-9D72C5A8E27F}" dt="2021-08-10T18:35:24.819" v="150" actId="1076"/>
          <ac:spMkLst>
            <pc:docMk/>
            <pc:sldMk cId="2966218761" sldId="402"/>
            <ac:spMk id="3" creationId="{C36AE831-565B-3948-9640-FE3DB5A1029F}"/>
          </ac:spMkLst>
        </pc:spChg>
        <pc:picChg chg="add mod">
          <ac:chgData name="Jennifer Fraser Lobley" userId="S::jennifer.lobley@maine.edu::ecdd4152-0f36-425b-85e0-d9bbdf8c6661" providerId="AD" clId="Web-{CB7CC4A8-6878-2895-A950-9D72C5A8E27F}" dt="2021-08-10T18:35:26.678" v="151" actId="1076"/>
          <ac:picMkLst>
            <pc:docMk/>
            <pc:sldMk cId="2966218761" sldId="402"/>
            <ac:picMk id="5" creationId="{1E071714-CCC1-4EC9-80F2-F6F611FFEED7}"/>
          </ac:picMkLst>
        </pc:picChg>
      </pc:sldChg>
      <pc:sldChg chg="addSp modSp modNotes">
        <pc:chgData name="Jennifer Fraser Lobley" userId="S::jennifer.lobley@maine.edu::ecdd4152-0f36-425b-85e0-d9bbdf8c6661" providerId="AD" clId="Web-{CB7CC4A8-6878-2895-A950-9D72C5A8E27F}" dt="2021-08-10T18:35:43.648" v="161" actId="1076"/>
        <pc:sldMkLst>
          <pc:docMk/>
          <pc:sldMk cId="1382873120" sldId="403"/>
        </pc:sldMkLst>
        <pc:spChg chg="mod">
          <ac:chgData name="Jennifer Fraser Lobley" userId="S::jennifer.lobley@maine.edu::ecdd4152-0f36-425b-85e0-d9bbdf8c6661" providerId="AD" clId="Web-{CB7CC4A8-6878-2895-A950-9D72C5A8E27F}" dt="2021-08-10T18:35:38.960" v="160" actId="20577"/>
          <ac:spMkLst>
            <pc:docMk/>
            <pc:sldMk cId="1382873120" sldId="403"/>
            <ac:spMk id="2" creationId="{755C7E65-32EA-0A44-B4F6-56258315068C}"/>
          </ac:spMkLst>
        </pc:spChg>
        <pc:spChg chg="mod">
          <ac:chgData name="Jennifer Fraser Lobley" userId="S::jennifer.lobley@maine.edu::ecdd4152-0f36-425b-85e0-d9bbdf8c6661" providerId="AD" clId="Web-{CB7CC4A8-6878-2895-A950-9D72C5A8E27F}" dt="2021-08-10T18:35:43.648" v="161" actId="1076"/>
          <ac:spMkLst>
            <pc:docMk/>
            <pc:sldMk cId="1382873120" sldId="403"/>
            <ac:spMk id="3" creationId="{C36AE831-565B-3948-9640-FE3DB5A1029F}"/>
          </ac:spMkLst>
        </pc:spChg>
        <pc:picChg chg="add">
          <ac:chgData name="Jennifer Fraser Lobley" userId="S::jennifer.lobley@maine.edu::ecdd4152-0f36-425b-85e0-d9bbdf8c6661" providerId="AD" clId="Web-{CB7CC4A8-6878-2895-A950-9D72C5A8E27F}" dt="2021-08-10T18:35:31.929" v="152"/>
          <ac:picMkLst>
            <pc:docMk/>
            <pc:sldMk cId="1382873120" sldId="403"/>
            <ac:picMk id="5" creationId="{9CF91CE8-FC98-4106-94DF-2773DF4683E6}"/>
          </ac:picMkLst>
        </pc:picChg>
      </pc:sldChg>
      <pc:sldChg chg="addSp modSp modNotes">
        <pc:chgData name="Jennifer Fraser Lobley" userId="S::jennifer.lobley@maine.edu::ecdd4152-0f36-425b-85e0-d9bbdf8c6661" providerId="AD" clId="Web-{CB7CC4A8-6878-2895-A950-9D72C5A8E27F}" dt="2021-08-10T18:31:22.727" v="84" actId="1076"/>
        <pc:sldMkLst>
          <pc:docMk/>
          <pc:sldMk cId="1068819417" sldId="404"/>
        </pc:sldMkLst>
        <pc:spChg chg="mod">
          <ac:chgData name="Jennifer Fraser Lobley" userId="S::jennifer.lobley@maine.edu::ecdd4152-0f36-425b-85e0-d9bbdf8c6661" providerId="AD" clId="Web-{CB7CC4A8-6878-2895-A950-9D72C5A8E27F}" dt="2021-08-10T18:30:50.226" v="78" actId="20577"/>
          <ac:spMkLst>
            <pc:docMk/>
            <pc:sldMk cId="1068819417" sldId="404"/>
            <ac:spMk id="2" creationId="{755C7E65-32EA-0A44-B4F6-56258315068C}"/>
          </ac:spMkLst>
        </pc:spChg>
        <pc:spChg chg="mod">
          <ac:chgData name="Jennifer Fraser Lobley" userId="S::jennifer.lobley@maine.edu::ecdd4152-0f36-425b-85e0-d9bbdf8c6661" providerId="AD" clId="Web-{CB7CC4A8-6878-2895-A950-9D72C5A8E27F}" dt="2021-08-10T18:30:57.929" v="80" actId="1076"/>
          <ac:spMkLst>
            <pc:docMk/>
            <pc:sldMk cId="1068819417" sldId="404"/>
            <ac:spMk id="3" creationId="{C36AE831-565B-3948-9640-FE3DB5A1029F}"/>
          </ac:spMkLst>
        </pc:spChg>
        <pc:spChg chg="mod">
          <ac:chgData name="Jennifer Fraser Lobley" userId="S::jennifer.lobley@maine.edu::ecdd4152-0f36-425b-85e0-d9bbdf8c6661" providerId="AD" clId="Web-{CB7CC4A8-6878-2895-A950-9D72C5A8E27F}" dt="2021-08-10T18:31:22.727" v="84" actId="1076"/>
          <ac:spMkLst>
            <pc:docMk/>
            <pc:sldMk cId="1068819417" sldId="404"/>
            <ac:spMk id="7" creationId="{3A3B425B-A84B-4287-805C-DC56D635B963}"/>
          </ac:spMkLst>
        </pc:spChg>
        <pc:picChg chg="add mod">
          <ac:chgData name="Jennifer Fraser Lobley" userId="S::jennifer.lobley@maine.edu::ecdd4152-0f36-425b-85e0-d9bbdf8c6661" providerId="AD" clId="Web-{CB7CC4A8-6878-2895-A950-9D72C5A8E27F}" dt="2021-08-10T18:30:53.804" v="79" actId="1076"/>
          <ac:picMkLst>
            <pc:docMk/>
            <pc:sldMk cId="1068819417" sldId="404"/>
            <ac:picMk id="6" creationId="{33E28B83-6541-4368-8DDF-179DCC1185E2}"/>
          </ac:picMkLst>
        </pc:picChg>
      </pc:sldChg>
    </pc:docChg>
  </pc:docChgLst>
  <pc:docChgLst>
    <pc:chgData name="Jennifer Fraser Lobley" userId="S::jennifer.lobley@maine.edu::ecdd4152-0f36-425b-85e0-d9bbdf8c6661" providerId="AD" clId="Web-{ACA3D6B5-4E6B-A870-3DCD-63A151E72135}"/>
    <pc:docChg chg="modSld">
      <pc:chgData name="Jennifer Fraser Lobley" userId="S::jennifer.lobley@maine.edu::ecdd4152-0f36-425b-85e0-d9bbdf8c6661" providerId="AD" clId="Web-{ACA3D6B5-4E6B-A870-3DCD-63A151E72135}" dt="2021-08-04T15:03:22.712" v="34" actId="20577"/>
      <pc:docMkLst>
        <pc:docMk/>
      </pc:docMkLst>
      <pc:sldChg chg="modSp">
        <pc:chgData name="Jennifer Fraser Lobley" userId="S::jennifer.lobley@maine.edu::ecdd4152-0f36-425b-85e0-d9bbdf8c6661" providerId="AD" clId="Web-{ACA3D6B5-4E6B-A870-3DCD-63A151E72135}" dt="2021-08-04T15:01:35.912" v="10" actId="20577"/>
        <pc:sldMkLst>
          <pc:docMk/>
          <pc:sldMk cId="1096958567" sldId="328"/>
        </pc:sldMkLst>
        <pc:spChg chg="mod">
          <ac:chgData name="Jennifer Fraser Lobley" userId="S::jennifer.lobley@maine.edu::ecdd4152-0f36-425b-85e0-d9bbdf8c6661" providerId="AD" clId="Web-{ACA3D6B5-4E6B-A870-3DCD-63A151E72135}" dt="2021-08-04T15:01:35.912" v="10" actId="20577"/>
          <ac:spMkLst>
            <pc:docMk/>
            <pc:sldMk cId="1096958567" sldId="328"/>
            <ac:spMk id="3" creationId="{C36AE831-565B-3948-9640-FE3DB5A1029F}"/>
          </ac:spMkLst>
        </pc:spChg>
      </pc:sldChg>
      <pc:sldChg chg="modSp">
        <pc:chgData name="Jennifer Fraser Lobley" userId="S::jennifer.lobley@maine.edu::ecdd4152-0f36-425b-85e0-d9bbdf8c6661" providerId="AD" clId="Web-{ACA3D6B5-4E6B-A870-3DCD-63A151E72135}" dt="2021-08-04T15:03:22.712" v="34" actId="20577"/>
        <pc:sldMkLst>
          <pc:docMk/>
          <pc:sldMk cId="1624124816" sldId="329"/>
        </pc:sldMkLst>
        <pc:spChg chg="mod">
          <ac:chgData name="Jennifer Fraser Lobley" userId="S::jennifer.lobley@maine.edu::ecdd4152-0f36-425b-85e0-d9bbdf8c6661" providerId="AD" clId="Web-{ACA3D6B5-4E6B-A870-3DCD-63A151E72135}" dt="2021-08-04T15:03:22.712" v="34" actId="20577"/>
          <ac:spMkLst>
            <pc:docMk/>
            <pc:sldMk cId="1624124816" sldId="329"/>
            <ac:spMk id="3" creationId="{C36AE831-565B-3948-9640-FE3DB5A1029F}"/>
          </ac:spMkLst>
        </pc:spChg>
      </pc:sldChg>
    </pc:docChg>
  </pc:docChgLst>
  <pc:docChgLst>
    <pc:chgData name="Jennifer Fraser Lobley" userId="S::jennifer.lobley@maine.edu::ecdd4152-0f36-425b-85e0-d9bbdf8c6661" providerId="AD" clId="Web-{BD3C333A-D199-F138-AE86-72F2A6931C8C}"/>
    <pc:docChg chg="modSld">
      <pc:chgData name="Jennifer Fraser Lobley" userId="S::jennifer.lobley@maine.edu::ecdd4152-0f36-425b-85e0-d9bbdf8c6661" providerId="AD" clId="Web-{BD3C333A-D199-F138-AE86-72F2A6931C8C}" dt="2021-08-13T17:35:50.005" v="13"/>
      <pc:docMkLst>
        <pc:docMk/>
      </pc:docMkLst>
      <pc:sldChg chg="addSp delSp modSp delCm">
        <pc:chgData name="Jennifer Fraser Lobley" userId="S::jennifer.lobley@maine.edu::ecdd4152-0f36-425b-85e0-d9bbdf8c6661" providerId="AD" clId="Web-{BD3C333A-D199-F138-AE86-72F2A6931C8C}" dt="2021-08-13T17:35:50.005" v="13"/>
        <pc:sldMkLst>
          <pc:docMk/>
          <pc:sldMk cId="2129359026" sldId="388"/>
        </pc:sldMkLst>
        <pc:spChg chg="add del mod">
          <ac:chgData name="Jennifer Fraser Lobley" userId="S::jennifer.lobley@maine.edu::ecdd4152-0f36-425b-85e0-d9bbdf8c6661" providerId="AD" clId="Web-{BD3C333A-D199-F138-AE86-72F2A6931C8C}" dt="2021-08-13T17:34:44.112" v="2"/>
          <ac:spMkLst>
            <pc:docMk/>
            <pc:sldMk cId="2129359026" sldId="388"/>
            <ac:spMk id="3" creationId="{1DA1DED4-6DAF-485C-8FB8-4F1BE2ED40E0}"/>
          </ac:spMkLst>
        </pc:spChg>
        <pc:spChg chg="add del mod">
          <ac:chgData name="Jennifer Fraser Lobley" userId="S::jennifer.lobley@maine.edu::ecdd4152-0f36-425b-85e0-d9bbdf8c6661" providerId="AD" clId="Web-{BD3C333A-D199-F138-AE86-72F2A6931C8C}" dt="2021-08-13T17:35:34.239" v="10"/>
          <ac:spMkLst>
            <pc:docMk/>
            <pc:sldMk cId="2129359026" sldId="388"/>
            <ac:spMk id="6" creationId="{6B87CAA0-5935-44DF-8DB7-AC7A14859EE9}"/>
          </ac:spMkLst>
        </pc:spChg>
        <pc:picChg chg="add del mod">
          <ac:chgData name="Jennifer Fraser Lobley" userId="S::jennifer.lobley@maine.edu::ecdd4152-0f36-425b-85e0-d9bbdf8c6661" providerId="AD" clId="Web-{BD3C333A-D199-F138-AE86-72F2A6931C8C}" dt="2021-08-13T17:35:07.753" v="5"/>
          <ac:picMkLst>
            <pc:docMk/>
            <pc:sldMk cId="2129359026" sldId="388"/>
            <ac:picMk id="5" creationId="{2005BE81-2339-470C-A46A-5ED6A21253A9}"/>
          </ac:picMkLst>
        </pc:picChg>
        <pc:picChg chg="add mod">
          <ac:chgData name="Jennifer Fraser Lobley" userId="S::jennifer.lobley@maine.edu::ecdd4152-0f36-425b-85e0-d9bbdf8c6661" providerId="AD" clId="Web-{BD3C333A-D199-F138-AE86-72F2A6931C8C}" dt="2021-08-13T17:35:39.676" v="12" actId="14100"/>
          <ac:picMkLst>
            <pc:docMk/>
            <pc:sldMk cId="2129359026" sldId="388"/>
            <ac:picMk id="7" creationId="{8ADB10C1-3B86-4195-A1E0-D22F3806AAF9}"/>
          </ac:picMkLst>
        </pc:picChg>
      </pc:sldChg>
    </pc:docChg>
  </pc:docChgLst>
  <pc:docChgLst>
    <pc:chgData name="Jennifer Fraser Lobley" userId="S::jennifer.lobley@maine.edu::ecdd4152-0f36-425b-85e0-d9bbdf8c6661" providerId="AD" clId="Web-{48BD72B3-A7B5-12AA-4E11-3992776D5573}"/>
    <pc:docChg chg="addSld delSld modSld">
      <pc:chgData name="Jennifer Fraser Lobley" userId="S::jennifer.lobley@maine.edu::ecdd4152-0f36-425b-85e0-d9bbdf8c6661" providerId="AD" clId="Web-{48BD72B3-A7B5-12AA-4E11-3992776D5573}" dt="2021-08-04T15:45:16.976" v="1319" actId="20577"/>
      <pc:docMkLst>
        <pc:docMk/>
      </pc:docMkLst>
      <pc:sldChg chg="addSp delSp modSp delCm">
        <pc:chgData name="Jennifer Fraser Lobley" userId="S::jennifer.lobley@maine.edu::ecdd4152-0f36-425b-85e0-d9bbdf8c6661" providerId="AD" clId="Web-{48BD72B3-A7B5-12AA-4E11-3992776D5573}" dt="2021-08-04T15:10:39.999" v="374" actId="1076"/>
        <pc:sldMkLst>
          <pc:docMk/>
          <pc:sldMk cId="1932687237" sldId="324"/>
        </pc:sldMkLst>
        <pc:spChg chg="mod">
          <ac:chgData name="Jennifer Fraser Lobley" userId="S::jennifer.lobley@maine.edu::ecdd4152-0f36-425b-85e0-d9bbdf8c6661" providerId="AD" clId="Web-{48BD72B3-A7B5-12AA-4E11-3992776D5573}" dt="2021-08-04T14:50:30.390" v="44" actId="20577"/>
          <ac:spMkLst>
            <pc:docMk/>
            <pc:sldMk cId="1932687237" sldId="324"/>
            <ac:spMk id="2" creationId="{00000000-0000-0000-0000-000000000000}"/>
          </ac:spMkLst>
        </pc:spChg>
        <pc:spChg chg="mod">
          <ac:chgData name="Jennifer Fraser Lobley" userId="S::jennifer.lobley@maine.edu::ecdd4152-0f36-425b-85e0-d9bbdf8c6661" providerId="AD" clId="Web-{48BD72B3-A7B5-12AA-4E11-3992776D5573}" dt="2021-08-04T14:47:01.915" v="4" actId="20577"/>
          <ac:spMkLst>
            <pc:docMk/>
            <pc:sldMk cId="1932687237" sldId="324"/>
            <ac:spMk id="3" creationId="{00000000-0000-0000-0000-000000000000}"/>
          </ac:spMkLst>
        </pc:spChg>
        <pc:spChg chg="add mod">
          <ac:chgData name="Jennifer Fraser Lobley" userId="S::jennifer.lobley@maine.edu::ecdd4152-0f36-425b-85e0-d9bbdf8c6661" providerId="AD" clId="Web-{48BD72B3-A7B5-12AA-4E11-3992776D5573}" dt="2021-08-04T14:49:08.122" v="22" actId="1076"/>
          <ac:spMkLst>
            <pc:docMk/>
            <pc:sldMk cId="1932687237" sldId="324"/>
            <ac:spMk id="7" creationId="{59DBC233-E1EE-4DE4-A1BA-514BB2BD60E9}"/>
          </ac:spMkLst>
        </pc:spChg>
        <pc:spChg chg="add del">
          <ac:chgData name="Jennifer Fraser Lobley" userId="S::jennifer.lobley@maine.edu::ecdd4152-0f36-425b-85e0-d9bbdf8c6661" providerId="AD" clId="Web-{48BD72B3-A7B5-12AA-4E11-3992776D5573}" dt="2021-08-04T14:50:33.077" v="45"/>
          <ac:spMkLst>
            <pc:docMk/>
            <pc:sldMk cId="1932687237" sldId="324"/>
            <ac:spMk id="8" creationId="{8AFA6BCD-6B15-4B35-BF68-22DED62DCE62}"/>
          </ac:spMkLst>
        </pc:spChg>
        <pc:spChg chg="add mod">
          <ac:chgData name="Jennifer Fraser Lobley" userId="S::jennifer.lobley@maine.edu::ecdd4152-0f36-425b-85e0-d9bbdf8c6661" providerId="AD" clId="Web-{48BD72B3-A7B5-12AA-4E11-3992776D5573}" dt="2021-08-04T15:10:39.999" v="374" actId="1076"/>
          <ac:spMkLst>
            <pc:docMk/>
            <pc:sldMk cId="1932687237" sldId="324"/>
            <ac:spMk id="9" creationId="{C7FA2A9E-F540-4EEA-AE41-60FABF3C1542}"/>
          </ac:spMkLst>
        </pc:spChg>
        <pc:graphicFrameChg chg="add mod modGraphic">
          <ac:chgData name="Jennifer Fraser Lobley" userId="S::jennifer.lobley@maine.edu::ecdd4152-0f36-425b-85e0-d9bbdf8c6661" providerId="AD" clId="Web-{48BD72B3-A7B5-12AA-4E11-3992776D5573}" dt="2021-08-04T14:52:48.487" v="230"/>
          <ac:graphicFrameMkLst>
            <pc:docMk/>
            <pc:sldMk cId="1932687237" sldId="324"/>
            <ac:graphicFrameMk id="6" creationId="{B49F33FC-ABC8-4DE5-B8D7-A535A5943294}"/>
          </ac:graphicFrameMkLst>
        </pc:graphicFrameChg>
        <pc:picChg chg="del">
          <ac:chgData name="Jennifer Fraser Lobley" userId="S::jennifer.lobley@maine.edu::ecdd4152-0f36-425b-85e0-d9bbdf8c6661" providerId="AD" clId="Web-{48BD72B3-A7B5-12AA-4E11-3992776D5573}" dt="2021-08-04T14:46:57.196" v="3"/>
          <ac:picMkLst>
            <pc:docMk/>
            <pc:sldMk cId="1932687237" sldId="324"/>
            <ac:picMk id="4" creationId="{E1F74EFF-F76D-E249-8318-8070F46F180A}"/>
          </ac:picMkLst>
        </pc:picChg>
      </pc:sldChg>
      <pc:sldChg chg="del">
        <pc:chgData name="Jennifer Fraser Lobley" userId="S::jennifer.lobley@maine.edu::ecdd4152-0f36-425b-85e0-d9bbdf8c6661" providerId="AD" clId="Web-{48BD72B3-A7B5-12AA-4E11-3992776D5573}" dt="2021-08-04T15:11:29.954" v="385"/>
        <pc:sldMkLst>
          <pc:docMk/>
          <pc:sldMk cId="81681204" sldId="325"/>
        </pc:sldMkLst>
      </pc:sldChg>
      <pc:sldChg chg="del">
        <pc:chgData name="Jennifer Fraser Lobley" userId="S::jennifer.lobley@maine.edu::ecdd4152-0f36-425b-85e0-d9bbdf8c6661" providerId="AD" clId="Web-{48BD72B3-A7B5-12AA-4E11-3992776D5573}" dt="2021-08-04T15:11:28.219" v="384"/>
        <pc:sldMkLst>
          <pc:docMk/>
          <pc:sldMk cId="2396859199" sldId="326"/>
        </pc:sldMkLst>
      </pc:sldChg>
      <pc:sldChg chg="addSp delSp modSp add replId">
        <pc:chgData name="Jennifer Fraser Lobley" userId="S::jennifer.lobley@maine.edu::ecdd4152-0f36-425b-85e0-d9bbdf8c6661" providerId="AD" clId="Web-{48BD72B3-A7B5-12AA-4E11-3992776D5573}" dt="2021-08-04T15:44:37.850" v="1306" actId="20577"/>
        <pc:sldMkLst>
          <pc:docMk/>
          <pc:sldMk cId="3868685742" sldId="397"/>
        </pc:sldMkLst>
        <pc:spChg chg="mod">
          <ac:chgData name="Jennifer Fraser Lobley" userId="S::jennifer.lobley@maine.edu::ecdd4152-0f36-425b-85e0-d9bbdf8c6661" providerId="AD" clId="Web-{48BD72B3-A7B5-12AA-4E11-3992776D5573}" dt="2021-08-04T15:12:35.784" v="396" actId="20577"/>
          <ac:spMkLst>
            <pc:docMk/>
            <pc:sldMk cId="3868685742" sldId="397"/>
            <ac:spMk id="2" creationId="{00000000-0000-0000-0000-000000000000}"/>
          </ac:spMkLst>
        </pc:spChg>
        <pc:spChg chg="mod">
          <ac:chgData name="Jennifer Fraser Lobley" userId="S::jennifer.lobley@maine.edu::ecdd4152-0f36-425b-85e0-d9bbdf8c6661" providerId="AD" clId="Web-{48BD72B3-A7B5-12AA-4E11-3992776D5573}" dt="2021-08-04T15:18:30.449" v="629" actId="1076"/>
          <ac:spMkLst>
            <pc:docMk/>
            <pc:sldMk cId="3868685742" sldId="397"/>
            <ac:spMk id="3" creationId="{00000000-0000-0000-0000-000000000000}"/>
          </ac:spMkLst>
        </pc:spChg>
        <pc:spChg chg="add mod">
          <ac:chgData name="Jennifer Fraser Lobley" userId="S::jennifer.lobley@maine.edu::ecdd4152-0f36-425b-85e0-d9bbdf8c6661" providerId="AD" clId="Web-{48BD72B3-A7B5-12AA-4E11-3992776D5573}" dt="2021-08-04T15:44:37.850" v="1306" actId="20577"/>
          <ac:spMkLst>
            <pc:docMk/>
            <pc:sldMk cId="3868685742" sldId="397"/>
            <ac:spMk id="7" creationId="{751CA408-E132-4451-B814-6BC75DB1687F}"/>
          </ac:spMkLst>
        </pc:spChg>
        <pc:graphicFrameChg chg="add mod modGraphic">
          <ac:chgData name="Jennifer Fraser Lobley" userId="S::jennifer.lobley@maine.edu::ecdd4152-0f36-425b-85e0-d9bbdf8c6661" providerId="AD" clId="Web-{48BD72B3-A7B5-12AA-4E11-3992776D5573}" dt="2021-08-04T15:22:12.361" v="835"/>
          <ac:graphicFrameMkLst>
            <pc:docMk/>
            <pc:sldMk cId="3868685742" sldId="397"/>
            <ac:graphicFrameMk id="6" creationId="{DDC9426E-20C1-46B8-9B40-06DC65A980B4}"/>
          </ac:graphicFrameMkLst>
        </pc:graphicFrameChg>
        <pc:picChg chg="del">
          <ac:chgData name="Jennifer Fraser Lobley" userId="S::jennifer.lobley@maine.edu::ecdd4152-0f36-425b-85e0-d9bbdf8c6661" providerId="AD" clId="Web-{48BD72B3-A7B5-12AA-4E11-3992776D5573}" dt="2021-08-04T15:12:38.487" v="397"/>
          <ac:picMkLst>
            <pc:docMk/>
            <pc:sldMk cId="3868685742" sldId="397"/>
            <ac:picMk id="4" creationId="{E1F74EFF-F76D-E249-8318-8070F46F180A}"/>
          </ac:picMkLst>
        </pc:picChg>
      </pc:sldChg>
      <pc:sldChg chg="addSp delSp modSp add replId">
        <pc:chgData name="Jennifer Fraser Lobley" userId="S::jennifer.lobley@maine.edu::ecdd4152-0f36-425b-85e0-d9bbdf8c6661" providerId="AD" clId="Web-{48BD72B3-A7B5-12AA-4E11-3992776D5573}" dt="2021-08-04T15:44:22.099" v="1300" actId="20577"/>
        <pc:sldMkLst>
          <pc:docMk/>
          <pc:sldMk cId="745498092" sldId="398"/>
        </pc:sldMkLst>
        <pc:spChg chg="mod">
          <ac:chgData name="Jennifer Fraser Lobley" userId="S::jennifer.lobley@maine.edu::ecdd4152-0f36-425b-85e0-d9bbdf8c6661" providerId="AD" clId="Web-{48BD72B3-A7B5-12AA-4E11-3992776D5573}" dt="2021-08-04T15:11:59.954" v="389" actId="20577"/>
          <ac:spMkLst>
            <pc:docMk/>
            <pc:sldMk cId="745498092" sldId="398"/>
            <ac:spMk id="2" creationId="{00000000-0000-0000-0000-000000000000}"/>
          </ac:spMkLst>
        </pc:spChg>
        <pc:spChg chg="mod">
          <ac:chgData name="Jennifer Fraser Lobley" userId="S::jennifer.lobley@maine.edu::ecdd4152-0f36-425b-85e0-d9bbdf8c6661" providerId="AD" clId="Web-{48BD72B3-A7B5-12AA-4E11-3992776D5573}" dt="2021-08-04T15:16:57.822" v="619" actId="1076"/>
          <ac:spMkLst>
            <pc:docMk/>
            <pc:sldMk cId="745498092" sldId="398"/>
            <ac:spMk id="3" creationId="{00000000-0000-0000-0000-000000000000}"/>
          </ac:spMkLst>
        </pc:spChg>
        <pc:spChg chg="add mod">
          <ac:chgData name="Jennifer Fraser Lobley" userId="S::jennifer.lobley@maine.edu::ecdd4152-0f36-425b-85e0-d9bbdf8c6661" providerId="AD" clId="Web-{48BD72B3-A7B5-12AA-4E11-3992776D5573}" dt="2021-08-04T15:44:22.099" v="1300" actId="20577"/>
          <ac:spMkLst>
            <pc:docMk/>
            <pc:sldMk cId="745498092" sldId="398"/>
            <ac:spMk id="7" creationId="{72C7A0D5-DAFB-40A4-8876-2CD80C1F36C2}"/>
          </ac:spMkLst>
        </pc:spChg>
        <pc:graphicFrameChg chg="add mod modGraphic">
          <ac:chgData name="Jennifer Fraser Lobley" userId="S::jennifer.lobley@maine.edu::ecdd4152-0f36-425b-85e0-d9bbdf8c6661" providerId="AD" clId="Web-{48BD72B3-A7B5-12AA-4E11-3992776D5573}" dt="2021-08-04T15:16:32.258" v="618"/>
          <ac:graphicFrameMkLst>
            <pc:docMk/>
            <pc:sldMk cId="745498092" sldId="398"/>
            <ac:graphicFrameMk id="6" creationId="{DE3448EF-8CDF-48F8-875C-504052C88922}"/>
          </ac:graphicFrameMkLst>
        </pc:graphicFrameChg>
        <pc:picChg chg="del">
          <ac:chgData name="Jennifer Fraser Lobley" userId="S::jennifer.lobley@maine.edu::ecdd4152-0f36-425b-85e0-d9bbdf8c6661" providerId="AD" clId="Web-{48BD72B3-A7B5-12AA-4E11-3992776D5573}" dt="2021-08-04T15:12:04.033" v="390"/>
          <ac:picMkLst>
            <pc:docMk/>
            <pc:sldMk cId="745498092" sldId="398"/>
            <ac:picMk id="4" creationId="{E1F74EFF-F76D-E249-8318-8070F46F180A}"/>
          </ac:picMkLst>
        </pc:picChg>
      </pc:sldChg>
      <pc:sldChg chg="addSp delSp modSp add replId">
        <pc:chgData name="Jennifer Fraser Lobley" userId="S::jennifer.lobley@maine.edu::ecdd4152-0f36-425b-85e0-d9bbdf8c6661" providerId="AD" clId="Web-{48BD72B3-A7B5-12AA-4E11-3992776D5573}" dt="2021-08-04T15:17:24.525" v="620" actId="1076"/>
        <pc:sldMkLst>
          <pc:docMk/>
          <pc:sldMk cId="21029353" sldId="399"/>
        </pc:sldMkLst>
        <pc:spChg chg="mod">
          <ac:chgData name="Jennifer Fraser Lobley" userId="S::jennifer.lobley@maine.edu::ecdd4152-0f36-425b-85e0-d9bbdf8c6661" providerId="AD" clId="Web-{48BD72B3-A7B5-12AA-4E11-3992776D5573}" dt="2021-08-04T14:53:08.691" v="232" actId="20577"/>
          <ac:spMkLst>
            <pc:docMk/>
            <pc:sldMk cId="21029353" sldId="399"/>
            <ac:spMk id="2" creationId="{00000000-0000-0000-0000-000000000000}"/>
          </ac:spMkLst>
        </pc:spChg>
        <pc:spChg chg="mod">
          <ac:chgData name="Jennifer Fraser Lobley" userId="S::jennifer.lobley@maine.edu::ecdd4152-0f36-425b-85e0-d9bbdf8c6661" providerId="AD" clId="Web-{48BD72B3-A7B5-12AA-4E11-3992776D5573}" dt="2021-08-04T15:17:24.525" v="620" actId="1076"/>
          <ac:spMkLst>
            <pc:docMk/>
            <pc:sldMk cId="21029353" sldId="399"/>
            <ac:spMk id="3" creationId="{00000000-0000-0000-0000-000000000000}"/>
          </ac:spMkLst>
        </pc:spChg>
        <pc:spChg chg="add mod">
          <ac:chgData name="Jennifer Fraser Lobley" userId="S::jennifer.lobley@maine.edu::ecdd4152-0f36-425b-85e0-d9bbdf8c6661" providerId="AD" clId="Web-{48BD72B3-A7B5-12AA-4E11-3992776D5573}" dt="2021-08-04T15:11:11.766" v="383" actId="14100"/>
          <ac:spMkLst>
            <pc:docMk/>
            <pc:sldMk cId="21029353" sldId="399"/>
            <ac:spMk id="7" creationId="{2227A484-58DB-492E-9414-4E0AE42BFF2C}"/>
          </ac:spMkLst>
        </pc:spChg>
        <pc:graphicFrameChg chg="add mod modGraphic">
          <ac:chgData name="Jennifer Fraser Lobley" userId="S::jennifer.lobley@maine.edu::ecdd4152-0f36-425b-85e0-d9bbdf8c6661" providerId="AD" clId="Web-{48BD72B3-A7B5-12AA-4E11-3992776D5573}" dt="2021-08-04T14:59:10.856" v="362"/>
          <ac:graphicFrameMkLst>
            <pc:docMk/>
            <pc:sldMk cId="21029353" sldId="399"/>
            <ac:graphicFrameMk id="6" creationId="{1A7609DB-0CB8-43AC-AE96-5B4D79490B2A}"/>
          </ac:graphicFrameMkLst>
        </pc:graphicFrameChg>
        <pc:picChg chg="del">
          <ac:chgData name="Jennifer Fraser Lobley" userId="S::jennifer.lobley@maine.edu::ecdd4152-0f36-425b-85e0-d9bbdf8c6661" providerId="AD" clId="Web-{48BD72B3-A7B5-12AA-4E11-3992776D5573}" dt="2021-08-04T14:53:09.722" v="233"/>
          <ac:picMkLst>
            <pc:docMk/>
            <pc:sldMk cId="21029353" sldId="399"/>
            <ac:picMk id="4" creationId="{E1F74EFF-F76D-E249-8318-8070F46F180A}"/>
          </ac:picMkLst>
        </pc:picChg>
      </pc:sldChg>
      <pc:sldChg chg="addSp delSp modSp add replId">
        <pc:chgData name="Jennifer Fraser Lobley" userId="S::jennifer.lobley@maine.edu::ecdd4152-0f36-425b-85e0-d9bbdf8c6661" providerId="AD" clId="Web-{48BD72B3-A7B5-12AA-4E11-3992776D5573}" dt="2021-08-04T15:45:16.976" v="1319" actId="20577"/>
        <pc:sldMkLst>
          <pc:docMk/>
          <pc:sldMk cId="231531943" sldId="400"/>
        </pc:sldMkLst>
        <pc:spChg chg="mod">
          <ac:chgData name="Jennifer Fraser Lobley" userId="S::jennifer.lobley@maine.edu::ecdd4152-0f36-425b-85e0-d9bbdf8c6661" providerId="AD" clId="Web-{48BD72B3-A7B5-12AA-4E11-3992776D5573}" dt="2021-08-04T15:31:45.017" v="842" actId="20577"/>
          <ac:spMkLst>
            <pc:docMk/>
            <pc:sldMk cId="231531943" sldId="400"/>
            <ac:spMk id="2" creationId="{00000000-0000-0000-0000-000000000000}"/>
          </ac:spMkLst>
        </pc:spChg>
        <pc:spChg chg="mod">
          <ac:chgData name="Jennifer Fraser Lobley" userId="S::jennifer.lobley@maine.edu::ecdd4152-0f36-425b-85e0-d9bbdf8c6661" providerId="AD" clId="Web-{48BD72B3-A7B5-12AA-4E11-3992776D5573}" dt="2021-08-04T15:38:57.387" v="1057" actId="1076"/>
          <ac:spMkLst>
            <pc:docMk/>
            <pc:sldMk cId="231531943" sldId="400"/>
            <ac:spMk id="3" creationId="{00000000-0000-0000-0000-000000000000}"/>
          </ac:spMkLst>
        </pc:spChg>
        <pc:spChg chg="add del mod">
          <ac:chgData name="Jennifer Fraser Lobley" userId="S::jennifer.lobley@maine.edu::ecdd4152-0f36-425b-85e0-d9bbdf8c6661" providerId="AD" clId="Web-{48BD72B3-A7B5-12AA-4E11-3992776D5573}" dt="2021-08-04T15:39:26.919" v="1072"/>
          <ac:spMkLst>
            <pc:docMk/>
            <pc:sldMk cId="231531943" sldId="400"/>
            <ac:spMk id="7" creationId="{0D5D0484-868A-40E4-BD38-D255F9A17F58}"/>
          </ac:spMkLst>
        </pc:spChg>
        <pc:spChg chg="add mod">
          <ac:chgData name="Jennifer Fraser Lobley" userId="S::jennifer.lobley@maine.edu::ecdd4152-0f36-425b-85e0-d9bbdf8c6661" providerId="AD" clId="Web-{48BD72B3-A7B5-12AA-4E11-3992776D5573}" dt="2021-08-04T15:45:16.976" v="1319" actId="20577"/>
          <ac:spMkLst>
            <pc:docMk/>
            <pc:sldMk cId="231531943" sldId="400"/>
            <ac:spMk id="8" creationId="{9CE95DA8-2A8B-4A40-8814-B5E8EADB4EC5}"/>
          </ac:spMkLst>
        </pc:spChg>
        <pc:graphicFrameChg chg="add mod modGraphic">
          <ac:chgData name="Jennifer Fraser Lobley" userId="S::jennifer.lobley@maine.edu::ecdd4152-0f36-425b-85e0-d9bbdf8c6661" providerId="AD" clId="Web-{48BD72B3-A7B5-12AA-4E11-3992776D5573}" dt="2021-08-04T15:43:41.723" v="1294"/>
          <ac:graphicFrameMkLst>
            <pc:docMk/>
            <pc:sldMk cId="231531943" sldId="400"/>
            <ac:graphicFrameMk id="6" creationId="{1035DE4C-4503-4747-999C-D8C0C82BA019}"/>
          </ac:graphicFrameMkLst>
        </pc:graphicFrameChg>
        <pc:picChg chg="del">
          <ac:chgData name="Jennifer Fraser Lobley" userId="S::jennifer.lobley@maine.edu::ecdd4152-0f36-425b-85e0-d9bbdf8c6661" providerId="AD" clId="Web-{48BD72B3-A7B5-12AA-4E11-3992776D5573}" dt="2021-08-04T15:38:31.512" v="1055"/>
          <ac:picMkLst>
            <pc:docMk/>
            <pc:sldMk cId="231531943" sldId="400"/>
            <ac:picMk id="4" creationId="{E1F74EFF-F76D-E249-8318-8070F46F180A}"/>
          </ac:picMkLst>
        </pc:picChg>
      </pc:sldChg>
      <pc:sldChg chg="addSp delSp modSp add replId">
        <pc:chgData name="Jennifer Fraser Lobley" userId="S::jennifer.lobley@maine.edu::ecdd4152-0f36-425b-85e0-d9bbdf8c6661" providerId="AD" clId="Web-{48BD72B3-A7B5-12AA-4E11-3992776D5573}" dt="2021-08-04T15:45:00.381" v="1313" actId="14100"/>
        <pc:sldMkLst>
          <pc:docMk/>
          <pc:sldMk cId="2655136109" sldId="401"/>
        </pc:sldMkLst>
        <pc:spChg chg="mod">
          <ac:chgData name="Jennifer Fraser Lobley" userId="S::jennifer.lobley@maine.edu::ecdd4152-0f36-425b-85e0-d9bbdf8c6661" providerId="AD" clId="Web-{48BD72B3-A7B5-12AA-4E11-3992776D5573}" dt="2021-08-04T15:23:02.628" v="838" actId="20577"/>
          <ac:spMkLst>
            <pc:docMk/>
            <pc:sldMk cId="2655136109" sldId="401"/>
            <ac:spMk id="2" creationId="{00000000-0000-0000-0000-000000000000}"/>
          </ac:spMkLst>
        </pc:spChg>
        <pc:spChg chg="mod">
          <ac:chgData name="Jennifer Fraser Lobley" userId="S::jennifer.lobley@maine.edu::ecdd4152-0f36-425b-85e0-d9bbdf8c6661" providerId="AD" clId="Web-{48BD72B3-A7B5-12AA-4E11-3992776D5573}" dt="2021-08-04T15:37:47.667" v="1050" actId="1076"/>
          <ac:spMkLst>
            <pc:docMk/>
            <pc:sldMk cId="2655136109" sldId="401"/>
            <ac:spMk id="3" creationId="{00000000-0000-0000-0000-000000000000}"/>
          </ac:spMkLst>
        </pc:spChg>
        <pc:spChg chg="add mod">
          <ac:chgData name="Jennifer Fraser Lobley" userId="S::jennifer.lobley@maine.edu::ecdd4152-0f36-425b-85e0-d9bbdf8c6661" providerId="AD" clId="Web-{48BD72B3-A7B5-12AA-4E11-3992776D5573}" dt="2021-08-04T15:45:00.381" v="1313" actId="14100"/>
          <ac:spMkLst>
            <pc:docMk/>
            <pc:sldMk cId="2655136109" sldId="401"/>
            <ac:spMk id="7" creationId="{A137C679-1AE4-40B5-89E9-482768C54744}"/>
          </ac:spMkLst>
        </pc:spChg>
        <pc:graphicFrameChg chg="add mod modGraphic">
          <ac:chgData name="Jennifer Fraser Lobley" userId="S::jennifer.lobley@maine.edu::ecdd4152-0f36-425b-85e0-d9bbdf8c6661" providerId="AD" clId="Web-{48BD72B3-A7B5-12AA-4E11-3992776D5573}" dt="2021-08-04T15:37:39.010" v="1049" actId="1076"/>
          <ac:graphicFrameMkLst>
            <pc:docMk/>
            <pc:sldMk cId="2655136109" sldId="401"/>
            <ac:graphicFrameMk id="6" creationId="{BA9685D0-495B-4689-AE7C-EF21592842E7}"/>
          </ac:graphicFrameMkLst>
        </pc:graphicFrameChg>
        <pc:picChg chg="del">
          <ac:chgData name="Jennifer Fraser Lobley" userId="S::jennifer.lobley@maine.edu::ecdd4152-0f36-425b-85e0-d9bbdf8c6661" providerId="AD" clId="Web-{48BD72B3-A7B5-12AA-4E11-3992776D5573}" dt="2021-08-04T15:31:48.704" v="843"/>
          <ac:picMkLst>
            <pc:docMk/>
            <pc:sldMk cId="2655136109" sldId="401"/>
            <ac:picMk id="4" creationId="{E1F74EFF-F76D-E249-8318-8070F46F180A}"/>
          </ac:picMkLst>
        </pc:picChg>
      </pc:sldChg>
    </pc:docChg>
  </pc:docChgLst>
  <pc:docChgLst>
    <pc:chgData name="Tara A Wood" userId="S::tara.a.wood@maine.edu::13da6f33-52c3-4f4e-a84a-6e28d1d5ad24" providerId="AD" clId="Web-{F00F166C-1A56-FA83-5A80-E32433EAA4BE}"/>
    <pc:docChg chg="modSld">
      <pc:chgData name="Tara A Wood" userId="S::tara.a.wood@maine.edu::13da6f33-52c3-4f4e-a84a-6e28d1d5ad24" providerId="AD" clId="Web-{F00F166C-1A56-FA83-5A80-E32433EAA4BE}" dt="2021-08-03T18:03:43.772" v="3"/>
      <pc:docMkLst>
        <pc:docMk/>
      </pc:docMkLst>
      <pc:sldChg chg="modNotes">
        <pc:chgData name="Tara A Wood" userId="S::tara.a.wood@maine.edu::13da6f33-52c3-4f4e-a84a-6e28d1d5ad24" providerId="AD" clId="Web-{F00F166C-1A56-FA83-5A80-E32433EAA4BE}" dt="2021-08-03T18:03:43.772" v="3"/>
        <pc:sldMkLst>
          <pc:docMk/>
          <pc:sldMk cId="1526217029" sldId="385"/>
        </pc:sldMkLst>
      </pc:sldChg>
    </pc:docChg>
  </pc:docChgLst>
  <pc:docChgLst>
    <pc:chgData name="Tara A Wood" userId="S::tara.a.wood@maine.edu::13da6f33-52c3-4f4e-a84a-6e28d1d5ad24" providerId="AD" clId="Web-{B5C83C5B-C793-4E3F-B9D5-2C574332462C}"/>
    <pc:docChg chg="addSld delSld modSld">
      <pc:chgData name="Tara A Wood" userId="S::tara.a.wood@maine.edu::13da6f33-52c3-4f4e-a84a-6e28d1d5ad24" providerId="AD" clId="Web-{B5C83C5B-C793-4E3F-B9D5-2C574332462C}" dt="2021-08-06T16:22:22.133" v="1702" actId="20577"/>
      <pc:docMkLst>
        <pc:docMk/>
      </pc:docMkLst>
      <pc:sldChg chg="modSp modNotes">
        <pc:chgData name="Tara A Wood" userId="S::tara.a.wood@maine.edu::13da6f33-52c3-4f4e-a84a-6e28d1d5ad24" providerId="AD" clId="Web-{B5C83C5B-C793-4E3F-B9D5-2C574332462C}" dt="2021-08-06T12:57:25.400" v="939" actId="20577"/>
        <pc:sldMkLst>
          <pc:docMk/>
          <pc:sldMk cId="878766164" sldId="319"/>
        </pc:sldMkLst>
        <pc:spChg chg="mod">
          <ac:chgData name="Tara A Wood" userId="S::tara.a.wood@maine.edu::13da6f33-52c3-4f4e-a84a-6e28d1d5ad24" providerId="AD" clId="Web-{B5C83C5B-C793-4E3F-B9D5-2C574332462C}" dt="2021-08-06T12:55:41.726" v="899" actId="20577"/>
          <ac:spMkLst>
            <pc:docMk/>
            <pc:sldMk cId="878766164" sldId="319"/>
            <ac:spMk id="2" creationId="{755C7E65-32EA-0A44-B4F6-56258315068C}"/>
          </ac:spMkLst>
        </pc:spChg>
        <pc:spChg chg="mod">
          <ac:chgData name="Tara A Wood" userId="S::tara.a.wood@maine.edu::13da6f33-52c3-4f4e-a84a-6e28d1d5ad24" providerId="AD" clId="Web-{B5C83C5B-C793-4E3F-B9D5-2C574332462C}" dt="2021-08-06T12:57:25.400" v="939" actId="20577"/>
          <ac:spMkLst>
            <pc:docMk/>
            <pc:sldMk cId="878766164" sldId="319"/>
            <ac:spMk id="3" creationId="{C36AE831-565B-3948-9640-FE3DB5A1029F}"/>
          </ac:spMkLst>
        </pc:spChg>
      </pc:sldChg>
      <pc:sldChg chg="modSp modNotes">
        <pc:chgData name="Tara A Wood" userId="S::tara.a.wood@maine.edu::13da6f33-52c3-4f4e-a84a-6e28d1d5ad24" providerId="AD" clId="Web-{B5C83C5B-C793-4E3F-B9D5-2C574332462C}" dt="2021-08-06T13:08:17.633" v="1120" actId="20577"/>
        <pc:sldMkLst>
          <pc:docMk/>
          <pc:sldMk cId="251083089" sldId="322"/>
        </pc:sldMkLst>
        <pc:spChg chg="mod">
          <ac:chgData name="Tara A Wood" userId="S::tara.a.wood@maine.edu::13da6f33-52c3-4f4e-a84a-6e28d1d5ad24" providerId="AD" clId="Web-{B5C83C5B-C793-4E3F-B9D5-2C574332462C}" dt="2021-08-06T12:58:39.089" v="962" actId="20577"/>
          <ac:spMkLst>
            <pc:docMk/>
            <pc:sldMk cId="251083089" sldId="322"/>
            <ac:spMk id="2" creationId="{755C7E65-32EA-0A44-B4F6-56258315068C}"/>
          </ac:spMkLst>
        </pc:spChg>
        <pc:spChg chg="mod">
          <ac:chgData name="Tara A Wood" userId="S::tara.a.wood@maine.edu::13da6f33-52c3-4f4e-a84a-6e28d1d5ad24" providerId="AD" clId="Web-{B5C83C5B-C793-4E3F-B9D5-2C574332462C}" dt="2021-08-06T13:08:17.633" v="1120" actId="20577"/>
          <ac:spMkLst>
            <pc:docMk/>
            <pc:sldMk cId="251083089" sldId="322"/>
            <ac:spMk id="3" creationId="{C36AE831-565B-3948-9640-FE3DB5A1029F}"/>
          </ac:spMkLst>
        </pc:spChg>
      </pc:sldChg>
      <pc:sldChg chg="modSp">
        <pc:chgData name="Tara A Wood" userId="S::tara.a.wood@maine.edu::13da6f33-52c3-4f4e-a84a-6e28d1d5ad24" providerId="AD" clId="Web-{B5C83C5B-C793-4E3F-B9D5-2C574332462C}" dt="2021-08-06T16:18:22.095" v="1638" actId="20577"/>
        <pc:sldMkLst>
          <pc:docMk/>
          <pc:sldMk cId="1096958567" sldId="328"/>
        </pc:sldMkLst>
        <pc:spChg chg="mod">
          <ac:chgData name="Tara A Wood" userId="S::tara.a.wood@maine.edu::13da6f33-52c3-4f4e-a84a-6e28d1d5ad24" providerId="AD" clId="Web-{B5C83C5B-C793-4E3F-B9D5-2C574332462C}" dt="2021-08-06T16:18:22.095" v="1638" actId="20577"/>
          <ac:spMkLst>
            <pc:docMk/>
            <pc:sldMk cId="1096958567" sldId="328"/>
            <ac:spMk id="3" creationId="{C36AE831-565B-3948-9640-FE3DB5A1029F}"/>
          </ac:spMkLst>
        </pc:spChg>
      </pc:sldChg>
      <pc:sldChg chg="modSp">
        <pc:chgData name="Tara A Wood" userId="S::tara.a.wood@maine.edu::13da6f33-52c3-4f4e-a84a-6e28d1d5ad24" providerId="AD" clId="Web-{B5C83C5B-C793-4E3F-B9D5-2C574332462C}" dt="2021-08-06T12:42:27.161" v="569" actId="20577"/>
        <pc:sldMkLst>
          <pc:docMk/>
          <pc:sldMk cId="1624124816" sldId="329"/>
        </pc:sldMkLst>
        <pc:spChg chg="mod">
          <ac:chgData name="Tara A Wood" userId="S::tara.a.wood@maine.edu::13da6f33-52c3-4f4e-a84a-6e28d1d5ad24" providerId="AD" clId="Web-{B5C83C5B-C793-4E3F-B9D5-2C574332462C}" dt="2021-08-06T12:42:27.161" v="569" actId="20577"/>
          <ac:spMkLst>
            <pc:docMk/>
            <pc:sldMk cId="1624124816" sldId="329"/>
            <ac:spMk id="3" creationId="{C36AE831-565B-3948-9640-FE3DB5A1029F}"/>
          </ac:spMkLst>
        </pc:spChg>
      </pc:sldChg>
      <pc:sldChg chg="modSp">
        <pc:chgData name="Tara A Wood" userId="S::tara.a.wood@maine.edu::13da6f33-52c3-4f4e-a84a-6e28d1d5ad24" providerId="AD" clId="Web-{B5C83C5B-C793-4E3F-B9D5-2C574332462C}" dt="2021-08-06T12:44:02.163" v="592" actId="20577"/>
        <pc:sldMkLst>
          <pc:docMk/>
          <pc:sldMk cId="2093567007" sldId="340"/>
        </pc:sldMkLst>
        <pc:spChg chg="mod">
          <ac:chgData name="Tara A Wood" userId="S::tara.a.wood@maine.edu::13da6f33-52c3-4f4e-a84a-6e28d1d5ad24" providerId="AD" clId="Web-{B5C83C5B-C793-4E3F-B9D5-2C574332462C}" dt="2021-08-06T12:44:02.163" v="592" actId="20577"/>
          <ac:spMkLst>
            <pc:docMk/>
            <pc:sldMk cId="2093567007" sldId="340"/>
            <ac:spMk id="3" creationId="{C36AE831-565B-3948-9640-FE3DB5A1029F}"/>
          </ac:spMkLst>
        </pc:spChg>
      </pc:sldChg>
      <pc:sldChg chg="delSp modSp modNotes">
        <pc:chgData name="Tara A Wood" userId="S::tara.a.wood@maine.edu::13da6f33-52c3-4f4e-a84a-6e28d1d5ad24" providerId="AD" clId="Web-{B5C83C5B-C793-4E3F-B9D5-2C574332462C}" dt="2021-08-06T16:22:22.133" v="1702" actId="20577"/>
        <pc:sldMkLst>
          <pc:docMk/>
          <pc:sldMk cId="1275062283" sldId="369"/>
        </pc:sldMkLst>
        <pc:spChg chg="mod">
          <ac:chgData name="Tara A Wood" userId="S::tara.a.wood@maine.edu::13da6f33-52c3-4f4e-a84a-6e28d1d5ad24" providerId="AD" clId="Web-{B5C83C5B-C793-4E3F-B9D5-2C574332462C}" dt="2021-08-06T14:40:33.318" v="1420" actId="20577"/>
          <ac:spMkLst>
            <pc:docMk/>
            <pc:sldMk cId="1275062283" sldId="369"/>
            <ac:spMk id="2" creationId="{755C7E65-32EA-0A44-B4F6-56258315068C}"/>
          </ac:spMkLst>
        </pc:spChg>
        <pc:spChg chg="mod">
          <ac:chgData name="Tara A Wood" userId="S::tara.a.wood@maine.edu::13da6f33-52c3-4f4e-a84a-6e28d1d5ad24" providerId="AD" clId="Web-{B5C83C5B-C793-4E3F-B9D5-2C574332462C}" dt="2021-08-06T16:22:22.133" v="1702" actId="20577"/>
          <ac:spMkLst>
            <pc:docMk/>
            <pc:sldMk cId="1275062283" sldId="369"/>
            <ac:spMk id="3" creationId="{C36AE831-565B-3948-9640-FE3DB5A1029F}"/>
          </ac:spMkLst>
        </pc:spChg>
        <pc:picChg chg="del">
          <ac:chgData name="Tara A Wood" userId="S::tara.a.wood@maine.edu::13da6f33-52c3-4f4e-a84a-6e28d1d5ad24" providerId="AD" clId="Web-{B5C83C5B-C793-4E3F-B9D5-2C574332462C}" dt="2021-08-06T14:40:47.615" v="1422"/>
          <ac:picMkLst>
            <pc:docMk/>
            <pc:sldMk cId="1275062283" sldId="369"/>
            <ac:picMk id="4" creationId="{17529557-24DC-744E-9BE8-FE57BF9753A0}"/>
          </ac:picMkLst>
        </pc:picChg>
        <pc:picChg chg="del">
          <ac:chgData name="Tara A Wood" userId="S::tara.a.wood@maine.edu::13da6f33-52c3-4f4e-a84a-6e28d1d5ad24" providerId="AD" clId="Web-{B5C83C5B-C793-4E3F-B9D5-2C574332462C}" dt="2021-08-06T14:40:44.177" v="1421"/>
          <ac:picMkLst>
            <pc:docMk/>
            <pc:sldMk cId="1275062283" sldId="369"/>
            <ac:picMk id="5" creationId="{9DAB78B5-747A-D743-9E64-8AD604F2440F}"/>
          </ac:picMkLst>
        </pc:picChg>
      </pc:sldChg>
      <pc:sldChg chg="delSp modSp modNotes">
        <pc:chgData name="Tara A Wood" userId="S::tara.a.wood@maine.edu::13da6f33-52c3-4f4e-a84a-6e28d1d5ad24" providerId="AD" clId="Web-{B5C83C5B-C793-4E3F-B9D5-2C574332462C}" dt="2021-08-06T15:03:26.697" v="1535" actId="20577"/>
        <pc:sldMkLst>
          <pc:docMk/>
          <pc:sldMk cId="1428350555" sldId="370"/>
        </pc:sldMkLst>
        <pc:spChg chg="mod">
          <ac:chgData name="Tara A Wood" userId="S::tara.a.wood@maine.edu::13da6f33-52c3-4f4e-a84a-6e28d1d5ad24" providerId="AD" clId="Web-{B5C83C5B-C793-4E3F-B9D5-2C574332462C}" dt="2021-08-06T15:02:27.084" v="1510" actId="20577"/>
          <ac:spMkLst>
            <pc:docMk/>
            <pc:sldMk cId="1428350555" sldId="370"/>
            <ac:spMk id="2" creationId="{755C7E65-32EA-0A44-B4F6-56258315068C}"/>
          </ac:spMkLst>
        </pc:spChg>
        <pc:spChg chg="mod">
          <ac:chgData name="Tara A Wood" userId="S::tara.a.wood@maine.edu::13da6f33-52c3-4f4e-a84a-6e28d1d5ad24" providerId="AD" clId="Web-{B5C83C5B-C793-4E3F-B9D5-2C574332462C}" dt="2021-08-06T15:03:26.697" v="1535" actId="20577"/>
          <ac:spMkLst>
            <pc:docMk/>
            <pc:sldMk cId="1428350555" sldId="370"/>
            <ac:spMk id="3" creationId="{C36AE831-565B-3948-9640-FE3DB5A1029F}"/>
          </ac:spMkLst>
        </pc:spChg>
        <pc:picChg chg="del">
          <ac:chgData name="Tara A Wood" userId="S::tara.a.wood@maine.edu::13da6f33-52c3-4f4e-a84a-6e28d1d5ad24" providerId="AD" clId="Web-{B5C83C5B-C793-4E3F-B9D5-2C574332462C}" dt="2021-08-06T15:01:48.458" v="1487"/>
          <ac:picMkLst>
            <pc:docMk/>
            <pc:sldMk cId="1428350555" sldId="370"/>
            <ac:picMk id="6" creationId="{11289C88-7904-364F-8AA2-6C7CFB1EE102}"/>
          </ac:picMkLst>
        </pc:picChg>
      </pc:sldChg>
      <pc:sldChg chg="modSp modNotes">
        <pc:chgData name="Tara A Wood" userId="S::tara.a.wood@maine.edu::13da6f33-52c3-4f4e-a84a-6e28d1d5ad24" providerId="AD" clId="Web-{B5C83C5B-C793-4E3F-B9D5-2C574332462C}" dt="2021-08-06T15:08:14.468" v="1637" actId="20577"/>
        <pc:sldMkLst>
          <pc:docMk/>
          <pc:sldMk cId="113069318" sldId="379"/>
        </pc:sldMkLst>
        <pc:spChg chg="mod">
          <ac:chgData name="Tara A Wood" userId="S::tara.a.wood@maine.edu::13da6f33-52c3-4f4e-a84a-6e28d1d5ad24" providerId="AD" clId="Web-{B5C83C5B-C793-4E3F-B9D5-2C574332462C}" dt="2021-08-06T15:06:52.653" v="1614" actId="20577"/>
          <ac:spMkLst>
            <pc:docMk/>
            <pc:sldMk cId="113069318" sldId="379"/>
            <ac:spMk id="2" creationId="{755C7E65-32EA-0A44-B4F6-56258315068C}"/>
          </ac:spMkLst>
        </pc:spChg>
        <pc:spChg chg="mod">
          <ac:chgData name="Tara A Wood" userId="S::tara.a.wood@maine.edu::13da6f33-52c3-4f4e-a84a-6e28d1d5ad24" providerId="AD" clId="Web-{B5C83C5B-C793-4E3F-B9D5-2C574332462C}" dt="2021-08-06T15:08:14.468" v="1637" actId="20577"/>
          <ac:spMkLst>
            <pc:docMk/>
            <pc:sldMk cId="113069318" sldId="379"/>
            <ac:spMk id="3" creationId="{C36AE831-565B-3948-9640-FE3DB5A1029F}"/>
          </ac:spMkLst>
        </pc:spChg>
      </pc:sldChg>
      <pc:sldChg chg="modSp modNotes">
        <pc:chgData name="Tara A Wood" userId="S::tara.a.wood@maine.edu::13da6f33-52c3-4f4e-a84a-6e28d1d5ad24" providerId="AD" clId="Web-{B5C83C5B-C793-4E3F-B9D5-2C574332462C}" dt="2021-08-06T15:06:04.824" v="1584" actId="20577"/>
        <pc:sldMkLst>
          <pc:docMk/>
          <pc:sldMk cId="3857714237" sldId="380"/>
        </pc:sldMkLst>
        <pc:spChg chg="mod">
          <ac:chgData name="Tara A Wood" userId="S::tara.a.wood@maine.edu::13da6f33-52c3-4f4e-a84a-6e28d1d5ad24" providerId="AD" clId="Web-{B5C83C5B-C793-4E3F-B9D5-2C574332462C}" dt="2021-08-06T15:04:56.057" v="1564" actId="20577"/>
          <ac:spMkLst>
            <pc:docMk/>
            <pc:sldMk cId="3857714237" sldId="380"/>
            <ac:spMk id="2" creationId="{755C7E65-32EA-0A44-B4F6-56258315068C}"/>
          </ac:spMkLst>
        </pc:spChg>
        <pc:spChg chg="mod">
          <ac:chgData name="Tara A Wood" userId="S::tara.a.wood@maine.edu::13da6f33-52c3-4f4e-a84a-6e28d1d5ad24" providerId="AD" clId="Web-{B5C83C5B-C793-4E3F-B9D5-2C574332462C}" dt="2021-08-06T15:06:04.824" v="1584" actId="20577"/>
          <ac:spMkLst>
            <pc:docMk/>
            <pc:sldMk cId="3857714237" sldId="380"/>
            <ac:spMk id="3" creationId="{C36AE831-565B-3948-9640-FE3DB5A1029F}"/>
          </ac:spMkLst>
        </pc:spChg>
      </pc:sldChg>
      <pc:sldChg chg="modSp">
        <pc:chgData name="Tara A Wood" userId="S::tara.a.wood@maine.edu::13da6f33-52c3-4f4e-a84a-6e28d1d5ad24" providerId="AD" clId="Web-{B5C83C5B-C793-4E3F-B9D5-2C574332462C}" dt="2021-08-06T12:42:52.880" v="571" actId="20577"/>
        <pc:sldMkLst>
          <pc:docMk/>
          <pc:sldMk cId="1343502089" sldId="383"/>
        </pc:sldMkLst>
        <pc:spChg chg="mod">
          <ac:chgData name="Tara A Wood" userId="S::tara.a.wood@maine.edu::13da6f33-52c3-4f4e-a84a-6e28d1d5ad24" providerId="AD" clId="Web-{B5C83C5B-C793-4E3F-B9D5-2C574332462C}" dt="2021-08-06T12:42:52.880" v="571" actId="20577"/>
          <ac:spMkLst>
            <pc:docMk/>
            <pc:sldMk cId="1343502089" sldId="383"/>
            <ac:spMk id="3" creationId="{C36AE831-565B-3948-9640-FE3DB5A1029F}"/>
          </ac:spMkLst>
        </pc:spChg>
      </pc:sldChg>
      <pc:sldChg chg="delSp modSp modNotes">
        <pc:chgData name="Tara A Wood" userId="S::tara.a.wood@maine.edu::13da6f33-52c3-4f4e-a84a-6e28d1d5ad24" providerId="AD" clId="Web-{B5C83C5B-C793-4E3F-B9D5-2C574332462C}" dt="2021-08-06T12:48:09.137" v="795" actId="20577"/>
        <pc:sldMkLst>
          <pc:docMk/>
          <pc:sldMk cId="1683800954" sldId="390"/>
        </pc:sldMkLst>
        <pc:spChg chg="mod">
          <ac:chgData name="Tara A Wood" userId="S::tara.a.wood@maine.edu::13da6f33-52c3-4f4e-a84a-6e28d1d5ad24" providerId="AD" clId="Web-{B5C83C5B-C793-4E3F-B9D5-2C574332462C}" dt="2021-08-06T12:17:43.237" v="174" actId="20577"/>
          <ac:spMkLst>
            <pc:docMk/>
            <pc:sldMk cId="1683800954" sldId="390"/>
            <ac:spMk id="2" creationId="{755C7E65-32EA-0A44-B4F6-56258315068C}"/>
          </ac:spMkLst>
        </pc:spChg>
        <pc:spChg chg="mod">
          <ac:chgData name="Tara A Wood" userId="S::tara.a.wood@maine.edu::13da6f33-52c3-4f4e-a84a-6e28d1d5ad24" providerId="AD" clId="Web-{B5C83C5B-C793-4E3F-B9D5-2C574332462C}" dt="2021-08-06T12:48:09.137" v="795" actId="20577"/>
          <ac:spMkLst>
            <pc:docMk/>
            <pc:sldMk cId="1683800954" sldId="390"/>
            <ac:spMk id="3" creationId="{C36AE831-565B-3948-9640-FE3DB5A1029F}"/>
          </ac:spMkLst>
        </pc:spChg>
        <pc:grpChg chg="del">
          <ac:chgData name="Tara A Wood" userId="S::tara.a.wood@maine.edu::13da6f33-52c3-4f4e-a84a-6e28d1d5ad24" providerId="AD" clId="Web-{B5C83C5B-C793-4E3F-B9D5-2C574332462C}" dt="2021-08-06T12:19:29.880" v="256"/>
          <ac:grpSpMkLst>
            <pc:docMk/>
            <pc:sldMk cId="1683800954" sldId="390"/>
            <ac:grpSpMk id="8" creationId="{50AC4232-1530-794F-B565-672FF0251320}"/>
          </ac:grpSpMkLst>
        </pc:grpChg>
      </pc:sldChg>
      <pc:sldChg chg="modSp modNotes">
        <pc:chgData name="Tara A Wood" userId="S::tara.a.wood@maine.edu::13da6f33-52c3-4f4e-a84a-6e28d1d5ad24" providerId="AD" clId="Web-{B5C83C5B-C793-4E3F-B9D5-2C574332462C}" dt="2021-08-06T12:50:25.250" v="805" actId="20577"/>
        <pc:sldMkLst>
          <pc:docMk/>
          <pc:sldMk cId="1429148597" sldId="392"/>
        </pc:sldMkLst>
        <pc:spChg chg="mod">
          <ac:chgData name="Tara A Wood" userId="S::tara.a.wood@maine.edu::13da6f33-52c3-4f4e-a84a-6e28d1d5ad24" providerId="AD" clId="Web-{B5C83C5B-C793-4E3F-B9D5-2C574332462C}" dt="2021-08-06T12:28:03.485" v="380" actId="20577"/>
          <ac:spMkLst>
            <pc:docMk/>
            <pc:sldMk cId="1429148597" sldId="392"/>
            <ac:spMk id="2" creationId="{755C7E65-32EA-0A44-B4F6-56258315068C}"/>
          </ac:spMkLst>
        </pc:spChg>
        <pc:spChg chg="mod">
          <ac:chgData name="Tara A Wood" userId="S::tara.a.wood@maine.edu::13da6f33-52c3-4f4e-a84a-6e28d1d5ad24" providerId="AD" clId="Web-{B5C83C5B-C793-4E3F-B9D5-2C574332462C}" dt="2021-08-06T12:50:25.250" v="805" actId="20577"/>
          <ac:spMkLst>
            <pc:docMk/>
            <pc:sldMk cId="1429148597" sldId="392"/>
            <ac:spMk id="3" creationId="{C36AE831-565B-3948-9640-FE3DB5A1029F}"/>
          </ac:spMkLst>
        </pc:spChg>
      </pc:sldChg>
      <pc:sldChg chg="modSp addAnim delAnim modNotes">
        <pc:chgData name="Tara A Wood" userId="S::tara.a.wood@maine.edu::13da6f33-52c3-4f4e-a84a-6e28d1d5ad24" providerId="AD" clId="Web-{B5C83C5B-C793-4E3F-B9D5-2C574332462C}" dt="2021-08-06T12:47:46.074" v="793" actId="20577"/>
        <pc:sldMkLst>
          <pc:docMk/>
          <pc:sldMk cId="587448111" sldId="393"/>
        </pc:sldMkLst>
        <pc:spChg chg="mod">
          <ac:chgData name="Tara A Wood" userId="S::tara.a.wood@maine.edu::13da6f33-52c3-4f4e-a84a-6e28d1d5ad24" providerId="AD" clId="Web-{B5C83C5B-C793-4E3F-B9D5-2C574332462C}" dt="2021-08-06T12:25:21.106" v="344" actId="20577"/>
          <ac:spMkLst>
            <pc:docMk/>
            <pc:sldMk cId="587448111" sldId="393"/>
            <ac:spMk id="2" creationId="{755C7E65-32EA-0A44-B4F6-56258315068C}"/>
          </ac:spMkLst>
        </pc:spChg>
        <pc:spChg chg="mod">
          <ac:chgData name="Tara A Wood" userId="S::tara.a.wood@maine.edu::13da6f33-52c3-4f4e-a84a-6e28d1d5ad24" providerId="AD" clId="Web-{B5C83C5B-C793-4E3F-B9D5-2C574332462C}" dt="2021-08-06T12:47:46.074" v="793" actId="20577"/>
          <ac:spMkLst>
            <pc:docMk/>
            <pc:sldMk cId="587448111" sldId="393"/>
            <ac:spMk id="3" creationId="{C36AE831-565B-3948-9640-FE3DB5A1029F}"/>
          </ac:spMkLst>
        </pc:spChg>
      </pc:sldChg>
      <pc:sldChg chg="modSp modNotes">
        <pc:chgData name="Tara A Wood" userId="S::tara.a.wood@maine.edu::13da6f33-52c3-4f4e-a84a-6e28d1d5ad24" providerId="AD" clId="Web-{B5C83C5B-C793-4E3F-B9D5-2C574332462C}" dt="2021-08-06T12:53:48.332" v="893" actId="20577"/>
        <pc:sldMkLst>
          <pc:docMk/>
          <pc:sldMk cId="1093456913" sldId="394"/>
        </pc:sldMkLst>
        <pc:spChg chg="mod">
          <ac:chgData name="Tara A Wood" userId="S::tara.a.wood@maine.edu::13da6f33-52c3-4f4e-a84a-6e28d1d5ad24" providerId="AD" clId="Web-{B5C83C5B-C793-4E3F-B9D5-2C574332462C}" dt="2021-08-06T12:35:11.588" v="513" actId="20577"/>
          <ac:spMkLst>
            <pc:docMk/>
            <pc:sldMk cId="1093456913" sldId="394"/>
            <ac:spMk id="2" creationId="{755C7E65-32EA-0A44-B4F6-56258315068C}"/>
          </ac:spMkLst>
        </pc:spChg>
        <pc:spChg chg="mod">
          <ac:chgData name="Tara A Wood" userId="S::tara.a.wood@maine.edu::13da6f33-52c3-4f4e-a84a-6e28d1d5ad24" providerId="AD" clId="Web-{B5C83C5B-C793-4E3F-B9D5-2C574332462C}" dt="2021-08-06T12:53:48.332" v="893" actId="20577"/>
          <ac:spMkLst>
            <pc:docMk/>
            <pc:sldMk cId="1093456913" sldId="394"/>
            <ac:spMk id="3" creationId="{C36AE831-565B-3948-9640-FE3DB5A1029F}"/>
          </ac:spMkLst>
        </pc:spChg>
      </pc:sldChg>
      <pc:sldChg chg="del">
        <pc:chgData name="Tara A Wood" userId="S::tara.a.wood@maine.edu::13da6f33-52c3-4f4e-a84a-6e28d1d5ad24" providerId="AD" clId="Web-{B5C83C5B-C793-4E3F-B9D5-2C574332462C}" dt="2021-08-06T12:37:15.529" v="545"/>
        <pc:sldMkLst>
          <pc:docMk/>
          <pc:sldMk cId="565456083" sldId="395"/>
        </pc:sldMkLst>
      </pc:sldChg>
      <pc:sldChg chg="addSp modSp add del replId addAnim delAnim modNotes">
        <pc:chgData name="Tara A Wood" userId="S::tara.a.wood@maine.edu::13da6f33-52c3-4f4e-a84a-6e28d1d5ad24" providerId="AD" clId="Web-{B5C83C5B-C793-4E3F-B9D5-2C574332462C}" dt="2021-08-06T16:21:20.115" v="1671" actId="20577"/>
        <pc:sldMkLst>
          <pc:docMk/>
          <pc:sldMk cId="2966218761" sldId="402"/>
        </pc:sldMkLst>
        <pc:spChg chg="mod">
          <ac:chgData name="Tara A Wood" userId="S::tara.a.wood@maine.edu::13da6f33-52c3-4f4e-a84a-6e28d1d5ad24" providerId="AD" clId="Web-{B5C83C5B-C793-4E3F-B9D5-2C574332462C}" dt="2021-08-06T13:09:43.683" v="1140" actId="20577"/>
          <ac:spMkLst>
            <pc:docMk/>
            <pc:sldMk cId="2966218761" sldId="402"/>
            <ac:spMk id="2" creationId="{755C7E65-32EA-0A44-B4F6-56258315068C}"/>
          </ac:spMkLst>
        </pc:spChg>
        <pc:spChg chg="mod">
          <ac:chgData name="Tara A Wood" userId="S::tara.a.wood@maine.edu::13da6f33-52c3-4f4e-a84a-6e28d1d5ad24" providerId="AD" clId="Web-{B5C83C5B-C793-4E3F-B9D5-2C574332462C}" dt="2021-08-06T16:21:20.115" v="1671" actId="20577"/>
          <ac:spMkLst>
            <pc:docMk/>
            <pc:sldMk cId="2966218761" sldId="402"/>
            <ac:spMk id="3" creationId="{C36AE831-565B-3948-9640-FE3DB5A1029F}"/>
          </ac:spMkLst>
        </pc:spChg>
        <pc:spChg chg="add">
          <ac:chgData name="Tara A Wood" userId="S::tara.a.wood@maine.edu::13da6f33-52c3-4f4e-a84a-6e28d1d5ad24" providerId="AD" clId="Web-{B5C83C5B-C793-4E3F-B9D5-2C574332462C}" dt="2021-08-06T16:20:47.521" v="1640"/>
          <ac:spMkLst>
            <pc:docMk/>
            <pc:sldMk cId="2966218761" sldId="402"/>
            <ac:spMk id="4" creationId="{C6910F99-8515-42A3-9715-AA241BE41E0A}"/>
          </ac:spMkLst>
        </pc:spChg>
      </pc:sldChg>
      <pc:sldChg chg="modSp add replId modNotes">
        <pc:chgData name="Tara A Wood" userId="S::tara.a.wood@maine.edu::13da6f33-52c3-4f4e-a84a-6e28d1d5ad24" providerId="AD" clId="Web-{B5C83C5B-C793-4E3F-B9D5-2C574332462C}" dt="2021-08-06T14:01:44.771" v="1388" actId="20577"/>
        <pc:sldMkLst>
          <pc:docMk/>
          <pc:sldMk cId="1382873120" sldId="403"/>
        </pc:sldMkLst>
        <pc:spChg chg="mod">
          <ac:chgData name="Tara A Wood" userId="S::tara.a.wood@maine.edu::13da6f33-52c3-4f4e-a84a-6e28d1d5ad24" providerId="AD" clId="Web-{B5C83C5B-C793-4E3F-B9D5-2C574332462C}" dt="2021-08-06T13:57:57.296" v="1291" actId="20577"/>
          <ac:spMkLst>
            <pc:docMk/>
            <pc:sldMk cId="1382873120" sldId="403"/>
            <ac:spMk id="2" creationId="{755C7E65-32EA-0A44-B4F6-56258315068C}"/>
          </ac:spMkLst>
        </pc:spChg>
        <pc:spChg chg="mod">
          <ac:chgData name="Tara A Wood" userId="S::tara.a.wood@maine.edu::13da6f33-52c3-4f4e-a84a-6e28d1d5ad24" providerId="AD" clId="Web-{B5C83C5B-C793-4E3F-B9D5-2C574332462C}" dt="2021-08-06T14:01:44.771" v="1388" actId="20577"/>
          <ac:spMkLst>
            <pc:docMk/>
            <pc:sldMk cId="1382873120" sldId="403"/>
            <ac:spMk id="3" creationId="{C36AE831-565B-3948-9640-FE3DB5A1029F}"/>
          </ac:spMkLst>
        </pc:spChg>
      </pc:sldChg>
    </pc:docChg>
  </pc:docChgLst>
  <pc:docChgLst>
    <pc:chgData name="Tara A Wood" userId="S::tara.a.wood@maine.edu::13da6f33-52c3-4f4e-a84a-6e28d1d5ad24" providerId="AD" clId="Web-{6766F7E7-0AA8-9872-AA61-F51D07C0ED38}"/>
    <pc:docChg chg="delSld modSld">
      <pc:chgData name="Tara A Wood" userId="S::tara.a.wood@maine.edu::13da6f33-52c3-4f4e-a84a-6e28d1d5ad24" providerId="AD" clId="Web-{6766F7E7-0AA8-9872-AA61-F51D07C0ED38}" dt="2021-08-04T19:51:36.802" v="651"/>
      <pc:docMkLst>
        <pc:docMk/>
      </pc:docMkLst>
      <pc:sldChg chg="modSp">
        <pc:chgData name="Tara A Wood" userId="S::tara.a.wood@maine.edu::13da6f33-52c3-4f4e-a84a-6e28d1d5ad24" providerId="AD" clId="Web-{6766F7E7-0AA8-9872-AA61-F51D07C0ED38}" dt="2021-08-04T14:36:37.278" v="133" actId="20577"/>
        <pc:sldMkLst>
          <pc:docMk/>
          <pc:sldMk cId="1096958567" sldId="328"/>
        </pc:sldMkLst>
        <pc:spChg chg="mod">
          <ac:chgData name="Tara A Wood" userId="S::tara.a.wood@maine.edu::13da6f33-52c3-4f4e-a84a-6e28d1d5ad24" providerId="AD" clId="Web-{6766F7E7-0AA8-9872-AA61-F51D07C0ED38}" dt="2021-08-04T14:36:37.278" v="133" actId="20577"/>
          <ac:spMkLst>
            <pc:docMk/>
            <pc:sldMk cId="1096958567" sldId="328"/>
            <ac:spMk id="3" creationId="{C36AE831-565B-3948-9640-FE3DB5A1029F}"/>
          </ac:spMkLst>
        </pc:spChg>
      </pc:sldChg>
      <pc:sldChg chg="modSp">
        <pc:chgData name="Tara A Wood" userId="S::tara.a.wood@maine.edu::13da6f33-52c3-4f4e-a84a-6e28d1d5ad24" providerId="AD" clId="Web-{6766F7E7-0AA8-9872-AA61-F51D07C0ED38}" dt="2021-08-04T14:38:53.594" v="207" actId="20577"/>
        <pc:sldMkLst>
          <pc:docMk/>
          <pc:sldMk cId="1624124816" sldId="329"/>
        </pc:sldMkLst>
        <pc:spChg chg="mod">
          <ac:chgData name="Tara A Wood" userId="S::tara.a.wood@maine.edu::13da6f33-52c3-4f4e-a84a-6e28d1d5ad24" providerId="AD" clId="Web-{6766F7E7-0AA8-9872-AA61-F51D07C0ED38}" dt="2021-08-04T14:38:53.594" v="207" actId="20577"/>
          <ac:spMkLst>
            <pc:docMk/>
            <pc:sldMk cId="1624124816" sldId="329"/>
            <ac:spMk id="3" creationId="{C36AE831-565B-3948-9640-FE3DB5A1029F}"/>
          </ac:spMkLst>
        </pc:spChg>
      </pc:sldChg>
      <pc:sldChg chg="modSp modNotes">
        <pc:chgData name="Tara A Wood" userId="S::tara.a.wood@maine.edu::13da6f33-52c3-4f4e-a84a-6e28d1d5ad24" providerId="AD" clId="Web-{6766F7E7-0AA8-9872-AA61-F51D07C0ED38}" dt="2021-08-04T19:14:27.223" v="450" actId="20577"/>
        <pc:sldMkLst>
          <pc:docMk/>
          <pc:sldMk cId="2093567007" sldId="340"/>
        </pc:sldMkLst>
        <pc:spChg chg="mod">
          <ac:chgData name="Tara A Wood" userId="S::tara.a.wood@maine.edu::13da6f33-52c3-4f4e-a84a-6e28d1d5ad24" providerId="AD" clId="Web-{6766F7E7-0AA8-9872-AA61-F51D07C0ED38}" dt="2021-08-04T17:49:04.381" v="291" actId="20577"/>
          <ac:spMkLst>
            <pc:docMk/>
            <pc:sldMk cId="2093567007" sldId="340"/>
            <ac:spMk id="2" creationId="{755C7E65-32EA-0A44-B4F6-56258315068C}"/>
          </ac:spMkLst>
        </pc:spChg>
        <pc:spChg chg="mod">
          <ac:chgData name="Tara A Wood" userId="S::tara.a.wood@maine.edu::13da6f33-52c3-4f4e-a84a-6e28d1d5ad24" providerId="AD" clId="Web-{6766F7E7-0AA8-9872-AA61-F51D07C0ED38}" dt="2021-08-04T19:14:27.223" v="450" actId="20577"/>
          <ac:spMkLst>
            <pc:docMk/>
            <pc:sldMk cId="2093567007" sldId="340"/>
            <ac:spMk id="3" creationId="{C36AE831-565B-3948-9640-FE3DB5A1029F}"/>
          </ac:spMkLst>
        </pc:spChg>
      </pc:sldChg>
      <pc:sldChg chg="modSp modNotes">
        <pc:chgData name="Tara A Wood" userId="S::tara.a.wood@maine.edu::13da6f33-52c3-4f4e-a84a-6e28d1d5ad24" providerId="AD" clId="Web-{6766F7E7-0AA8-9872-AA61-F51D07C0ED38}" dt="2021-08-04T19:32:18.058" v="639" actId="20577"/>
        <pc:sldMkLst>
          <pc:docMk/>
          <pc:sldMk cId="1343502089" sldId="383"/>
        </pc:sldMkLst>
        <pc:spChg chg="mod">
          <ac:chgData name="Tara A Wood" userId="S::tara.a.wood@maine.edu::13da6f33-52c3-4f4e-a84a-6e28d1d5ad24" providerId="AD" clId="Web-{6766F7E7-0AA8-9872-AA61-F51D07C0ED38}" dt="2021-08-04T14:45:37.027" v="234" actId="20577"/>
          <ac:spMkLst>
            <pc:docMk/>
            <pc:sldMk cId="1343502089" sldId="383"/>
            <ac:spMk id="2" creationId="{755C7E65-32EA-0A44-B4F6-56258315068C}"/>
          </ac:spMkLst>
        </pc:spChg>
        <pc:spChg chg="mod">
          <ac:chgData name="Tara A Wood" userId="S::tara.a.wood@maine.edu::13da6f33-52c3-4f4e-a84a-6e28d1d5ad24" providerId="AD" clId="Web-{6766F7E7-0AA8-9872-AA61-F51D07C0ED38}" dt="2021-08-04T19:32:18.058" v="639" actId="20577"/>
          <ac:spMkLst>
            <pc:docMk/>
            <pc:sldMk cId="1343502089" sldId="383"/>
            <ac:spMk id="3" creationId="{C36AE831-565B-3948-9640-FE3DB5A1029F}"/>
          </ac:spMkLst>
        </pc:spChg>
      </pc:sldChg>
      <pc:sldChg chg="del">
        <pc:chgData name="Tara A Wood" userId="S::tara.a.wood@maine.edu::13da6f33-52c3-4f4e-a84a-6e28d1d5ad24" providerId="AD" clId="Web-{6766F7E7-0AA8-9872-AA61-F51D07C0ED38}" dt="2021-08-04T17:56:35.578" v="437"/>
        <pc:sldMkLst>
          <pc:docMk/>
          <pc:sldMk cId="3489088789" sldId="384"/>
        </pc:sldMkLst>
      </pc:sldChg>
      <pc:sldChg chg="del">
        <pc:chgData name="Tara A Wood" userId="S::tara.a.wood@maine.edu::13da6f33-52c3-4f4e-a84a-6e28d1d5ad24" providerId="AD" clId="Web-{6766F7E7-0AA8-9872-AA61-F51D07C0ED38}" dt="2021-08-04T14:25:27.448" v="80"/>
        <pc:sldMkLst>
          <pc:docMk/>
          <pc:sldMk cId="1526217029" sldId="385"/>
        </pc:sldMkLst>
      </pc:sldChg>
      <pc:sldChg chg="del">
        <pc:chgData name="Tara A Wood" userId="S::tara.a.wood@maine.edu::13da6f33-52c3-4f4e-a84a-6e28d1d5ad24" providerId="AD" clId="Web-{6766F7E7-0AA8-9872-AA61-F51D07C0ED38}" dt="2021-08-04T14:25:27.463" v="81"/>
        <pc:sldMkLst>
          <pc:docMk/>
          <pc:sldMk cId="2392875755" sldId="386"/>
        </pc:sldMkLst>
      </pc:sldChg>
      <pc:sldChg chg="del">
        <pc:chgData name="Tara A Wood" userId="S::tara.a.wood@maine.edu::13da6f33-52c3-4f4e-a84a-6e28d1d5ad24" providerId="AD" clId="Web-{6766F7E7-0AA8-9872-AA61-F51D07C0ED38}" dt="2021-08-04T17:56:40.922" v="438"/>
        <pc:sldMkLst>
          <pc:docMk/>
          <pc:sldMk cId="4137900516" sldId="387"/>
        </pc:sldMkLst>
      </pc:sldChg>
      <pc:sldChg chg="addSp delSp modSp del modNotes">
        <pc:chgData name="Tara A Wood" userId="S::tara.a.wood@maine.edu::13da6f33-52c3-4f4e-a84a-6e28d1d5ad24" providerId="AD" clId="Web-{6766F7E7-0AA8-9872-AA61-F51D07C0ED38}" dt="2021-08-04T19:51:36.802" v="651"/>
        <pc:sldMkLst>
          <pc:docMk/>
          <pc:sldMk cId="1763044532" sldId="389"/>
        </pc:sldMkLst>
        <pc:spChg chg="mod">
          <ac:chgData name="Tara A Wood" userId="S::tara.a.wood@maine.edu::13da6f33-52c3-4f4e-a84a-6e28d1d5ad24" providerId="AD" clId="Web-{6766F7E7-0AA8-9872-AA61-F51D07C0ED38}" dt="2021-08-04T19:17:17.055" v="515" actId="20577"/>
          <ac:spMkLst>
            <pc:docMk/>
            <pc:sldMk cId="1763044532" sldId="389"/>
            <ac:spMk id="2" creationId="{755C7E65-32EA-0A44-B4F6-56258315068C}"/>
          </ac:spMkLst>
        </pc:spChg>
        <pc:spChg chg="del mod">
          <ac:chgData name="Tara A Wood" userId="S::tara.a.wood@maine.edu::13da6f33-52c3-4f4e-a84a-6e28d1d5ad24" providerId="AD" clId="Web-{6766F7E7-0AA8-9872-AA61-F51D07C0ED38}" dt="2021-08-04T19:20:58.028" v="632"/>
          <ac:spMkLst>
            <pc:docMk/>
            <pc:sldMk cId="1763044532" sldId="389"/>
            <ac:spMk id="3" creationId="{C36AE831-565B-3948-9640-FE3DB5A1029F}"/>
          </ac:spMkLst>
        </pc:spChg>
        <pc:spChg chg="add mod">
          <ac:chgData name="Tara A Wood" userId="S::tara.a.wood@maine.edu::13da6f33-52c3-4f4e-a84a-6e28d1d5ad24" providerId="AD" clId="Web-{6766F7E7-0AA8-9872-AA61-F51D07C0ED38}" dt="2021-08-04T19:51:10.926" v="650" actId="20577"/>
          <ac:spMkLst>
            <pc:docMk/>
            <pc:sldMk cId="1763044532" sldId="389"/>
            <ac:spMk id="11" creationId="{7AB0D2BC-D2E3-4FCA-A4A1-36C901446D0A}"/>
          </ac:spMkLst>
        </pc:spChg>
        <pc:grpChg chg="del">
          <ac:chgData name="Tara A Wood" userId="S::tara.a.wood@maine.edu::13da6f33-52c3-4f4e-a84a-6e28d1d5ad24" providerId="AD" clId="Web-{6766F7E7-0AA8-9872-AA61-F51D07C0ED38}" dt="2021-08-04T19:19:28.901" v="630"/>
          <ac:grpSpMkLst>
            <pc:docMk/>
            <pc:sldMk cId="1763044532" sldId="389"/>
            <ac:grpSpMk id="8" creationId="{50AC4232-1530-794F-B565-672FF0251320}"/>
          </ac:grpSpMkLst>
        </pc:grpChg>
        <pc:graphicFrameChg chg="add mod ord modGraphic">
          <ac:chgData name="Tara A Wood" userId="S::tara.a.wood@maine.edu::13da6f33-52c3-4f4e-a84a-6e28d1d5ad24" providerId="AD" clId="Web-{6766F7E7-0AA8-9872-AA61-F51D07C0ED38}" dt="2021-08-04T19:51:06.332" v="649"/>
          <ac:graphicFrameMkLst>
            <pc:docMk/>
            <pc:sldMk cId="1763044532" sldId="389"/>
            <ac:graphicFrameMk id="10" creationId="{AE2F1EA3-260A-429B-9B69-2EFD3C3E1D66}"/>
          </ac:graphicFrameMkLst>
        </pc:graphicFrameChg>
      </pc:sldChg>
    </pc:docChg>
  </pc:docChgLst>
  <pc:docChgLst>
    <pc:chgData name="Jennifer Fraser Lobley" userId="ecdd4152-0f36-425b-85e0-d9bbdf8c6661" providerId="ADAL" clId="{2A479A7D-3BD2-0344-A32C-D639A4532AF2}"/>
    <pc:docChg chg="undo custSel addSld delSld modSld">
      <pc:chgData name="Jennifer Fraser Lobley" userId="ecdd4152-0f36-425b-85e0-d9bbdf8c6661" providerId="ADAL" clId="{2A479A7D-3BD2-0344-A32C-D639A4532AF2}" dt="2021-07-26T18:11:03.598" v="329" actId="13926"/>
      <pc:docMkLst>
        <pc:docMk/>
      </pc:docMkLst>
      <pc:sldChg chg="modSp mod">
        <pc:chgData name="Jennifer Fraser Lobley" userId="ecdd4152-0f36-425b-85e0-d9bbdf8c6661" providerId="ADAL" clId="{2A479A7D-3BD2-0344-A32C-D639A4532AF2}" dt="2021-07-26T18:10:18.473" v="324" actId="13926"/>
        <pc:sldMkLst>
          <pc:docMk/>
          <pc:sldMk cId="878766164" sldId="319"/>
        </pc:sldMkLst>
        <pc:spChg chg="mod">
          <ac:chgData name="Jennifer Fraser Lobley" userId="ecdd4152-0f36-425b-85e0-d9bbdf8c6661" providerId="ADAL" clId="{2A479A7D-3BD2-0344-A32C-D639A4532AF2}" dt="2021-07-26T18:10:18.473" v="324" actId="13926"/>
          <ac:spMkLst>
            <pc:docMk/>
            <pc:sldMk cId="878766164" sldId="319"/>
            <ac:spMk id="2" creationId="{755C7E65-32EA-0A44-B4F6-56258315068C}"/>
          </ac:spMkLst>
        </pc:spChg>
      </pc:sldChg>
      <pc:sldChg chg="modSp mod">
        <pc:chgData name="Jennifer Fraser Lobley" userId="ecdd4152-0f36-425b-85e0-d9bbdf8c6661" providerId="ADAL" clId="{2A479A7D-3BD2-0344-A32C-D639A4532AF2}" dt="2021-07-26T18:10:23.816" v="325" actId="13926"/>
        <pc:sldMkLst>
          <pc:docMk/>
          <pc:sldMk cId="251083089" sldId="322"/>
        </pc:sldMkLst>
        <pc:spChg chg="mod">
          <ac:chgData name="Jennifer Fraser Lobley" userId="ecdd4152-0f36-425b-85e0-d9bbdf8c6661" providerId="ADAL" clId="{2A479A7D-3BD2-0344-A32C-D639A4532AF2}" dt="2021-07-26T18:10:23.816" v="325" actId="13926"/>
          <ac:spMkLst>
            <pc:docMk/>
            <pc:sldMk cId="251083089" sldId="322"/>
            <ac:spMk id="2" creationId="{755C7E65-32EA-0A44-B4F6-56258315068C}"/>
          </ac:spMkLst>
        </pc:spChg>
      </pc:sldChg>
      <pc:sldChg chg="modSp mod delCm">
        <pc:chgData name="Jennifer Fraser Lobley" userId="ecdd4152-0f36-425b-85e0-d9bbdf8c6661" providerId="ADAL" clId="{2A479A7D-3BD2-0344-A32C-D639A4532AF2}" dt="2021-07-26T18:01:43.742" v="213" actId="20577"/>
        <pc:sldMkLst>
          <pc:docMk/>
          <pc:sldMk cId="2539718511" sldId="323"/>
        </pc:sldMkLst>
        <pc:spChg chg="mod">
          <ac:chgData name="Jennifer Fraser Lobley" userId="ecdd4152-0f36-425b-85e0-d9bbdf8c6661" providerId="ADAL" clId="{2A479A7D-3BD2-0344-A32C-D639A4532AF2}" dt="2021-07-26T18:01:33.942" v="181" actId="20577"/>
          <ac:spMkLst>
            <pc:docMk/>
            <pc:sldMk cId="2539718511" sldId="323"/>
            <ac:spMk id="2" creationId="{BAEAD840-683D-DD47-92C6-4FBB0353315B}"/>
          </ac:spMkLst>
        </pc:spChg>
        <pc:spChg chg="mod">
          <ac:chgData name="Jennifer Fraser Lobley" userId="ecdd4152-0f36-425b-85e0-d9bbdf8c6661" providerId="ADAL" clId="{2A479A7D-3BD2-0344-A32C-D639A4532AF2}" dt="2021-07-26T18:01:43.742" v="213" actId="20577"/>
          <ac:spMkLst>
            <pc:docMk/>
            <pc:sldMk cId="2539718511" sldId="323"/>
            <ac:spMk id="3" creationId="{61B2F9F0-9814-2F4F-A61F-7944A1759BE8}"/>
          </ac:spMkLst>
        </pc:spChg>
      </pc:sldChg>
      <pc:sldChg chg="modSp mod">
        <pc:chgData name="Jennifer Fraser Lobley" userId="ecdd4152-0f36-425b-85e0-d9bbdf8c6661" providerId="ADAL" clId="{2A479A7D-3BD2-0344-A32C-D639A4532AF2}" dt="2021-07-26T18:02:34.014" v="289" actId="20577"/>
        <pc:sldMkLst>
          <pc:docMk/>
          <pc:sldMk cId="2346670853" sldId="327"/>
        </pc:sldMkLst>
        <pc:spChg chg="mod">
          <ac:chgData name="Jennifer Fraser Lobley" userId="ecdd4152-0f36-425b-85e0-d9bbdf8c6661" providerId="ADAL" clId="{2A479A7D-3BD2-0344-A32C-D639A4532AF2}" dt="2021-07-26T18:02:34.014" v="289" actId="20577"/>
          <ac:spMkLst>
            <pc:docMk/>
            <pc:sldMk cId="2346670853" sldId="327"/>
            <ac:spMk id="3" creationId="{11462148-FEF1-AD44-A326-3FBB9A17D9B0}"/>
          </ac:spMkLst>
        </pc:spChg>
      </pc:sldChg>
      <pc:sldChg chg="modSp mod">
        <pc:chgData name="Jennifer Fraser Lobley" userId="ecdd4152-0f36-425b-85e0-d9bbdf8c6661" providerId="ADAL" clId="{2A479A7D-3BD2-0344-A32C-D639A4532AF2}" dt="2021-07-26T18:08:31.264" v="309" actId="13926"/>
        <pc:sldMkLst>
          <pc:docMk/>
          <pc:sldMk cId="1096958567" sldId="328"/>
        </pc:sldMkLst>
        <pc:spChg chg="mod">
          <ac:chgData name="Jennifer Fraser Lobley" userId="ecdd4152-0f36-425b-85e0-d9bbdf8c6661" providerId="ADAL" clId="{2A479A7D-3BD2-0344-A32C-D639A4532AF2}" dt="2021-07-26T18:08:31.264" v="309" actId="13926"/>
          <ac:spMkLst>
            <pc:docMk/>
            <pc:sldMk cId="1096958567" sldId="328"/>
            <ac:spMk id="2" creationId="{755C7E65-32EA-0A44-B4F6-56258315068C}"/>
          </ac:spMkLst>
        </pc:spChg>
      </pc:sldChg>
      <pc:sldChg chg="modSp mod">
        <pc:chgData name="Jennifer Fraser Lobley" userId="ecdd4152-0f36-425b-85e0-d9bbdf8c6661" providerId="ADAL" clId="{2A479A7D-3BD2-0344-A32C-D639A4532AF2}" dt="2021-07-26T18:08:36.870" v="310" actId="13926"/>
        <pc:sldMkLst>
          <pc:docMk/>
          <pc:sldMk cId="1624124816" sldId="329"/>
        </pc:sldMkLst>
        <pc:spChg chg="mod">
          <ac:chgData name="Jennifer Fraser Lobley" userId="ecdd4152-0f36-425b-85e0-d9bbdf8c6661" providerId="ADAL" clId="{2A479A7D-3BD2-0344-A32C-D639A4532AF2}" dt="2021-07-26T18:08:36.870" v="310" actId="13926"/>
          <ac:spMkLst>
            <pc:docMk/>
            <pc:sldMk cId="1624124816" sldId="329"/>
            <ac:spMk id="2" creationId="{755C7E65-32EA-0A44-B4F6-56258315068C}"/>
          </ac:spMkLst>
        </pc:spChg>
      </pc:sldChg>
      <pc:sldChg chg="del">
        <pc:chgData name="Jennifer Fraser Lobley" userId="ecdd4152-0f36-425b-85e0-d9bbdf8c6661" providerId="ADAL" clId="{2A479A7D-3BD2-0344-A32C-D639A4532AF2}" dt="2021-07-26T18:03:17.548" v="290" actId="2696"/>
        <pc:sldMkLst>
          <pc:docMk/>
          <pc:sldMk cId="3200148615" sldId="336"/>
        </pc:sldMkLst>
      </pc:sldChg>
      <pc:sldChg chg="modSp mod">
        <pc:chgData name="Jennifer Fraser Lobley" userId="ecdd4152-0f36-425b-85e0-d9bbdf8c6661" providerId="ADAL" clId="{2A479A7D-3BD2-0344-A32C-D639A4532AF2}" dt="2021-07-26T18:09:02.746" v="314" actId="13926"/>
        <pc:sldMkLst>
          <pc:docMk/>
          <pc:sldMk cId="2093567007" sldId="340"/>
        </pc:sldMkLst>
        <pc:spChg chg="mod">
          <ac:chgData name="Jennifer Fraser Lobley" userId="ecdd4152-0f36-425b-85e0-d9bbdf8c6661" providerId="ADAL" clId="{2A479A7D-3BD2-0344-A32C-D639A4532AF2}" dt="2021-07-26T18:09:02.746" v="314" actId="13926"/>
          <ac:spMkLst>
            <pc:docMk/>
            <pc:sldMk cId="2093567007" sldId="340"/>
            <ac:spMk id="2" creationId="{755C7E65-32EA-0A44-B4F6-56258315068C}"/>
          </ac:spMkLst>
        </pc:spChg>
      </pc:sldChg>
      <pc:sldChg chg="del">
        <pc:chgData name="Jennifer Fraser Lobley" userId="ecdd4152-0f36-425b-85e0-d9bbdf8c6661" providerId="ADAL" clId="{2A479A7D-3BD2-0344-A32C-D639A4532AF2}" dt="2021-07-26T18:05:52.061" v="291" actId="2696"/>
        <pc:sldMkLst>
          <pc:docMk/>
          <pc:sldMk cId="2396811668" sldId="356"/>
        </pc:sldMkLst>
      </pc:sldChg>
      <pc:sldChg chg="add del">
        <pc:chgData name="Jennifer Fraser Lobley" userId="ecdd4152-0f36-425b-85e0-d9bbdf8c6661" providerId="ADAL" clId="{2A479A7D-3BD2-0344-A32C-D639A4532AF2}" dt="2021-07-26T18:08:00.847" v="308" actId="2696"/>
        <pc:sldMkLst>
          <pc:docMk/>
          <pc:sldMk cId="289676105" sldId="366"/>
        </pc:sldMkLst>
      </pc:sldChg>
      <pc:sldChg chg="modSp mod">
        <pc:chgData name="Jennifer Fraser Lobley" userId="ecdd4152-0f36-425b-85e0-d9bbdf8c6661" providerId="ADAL" clId="{2A479A7D-3BD2-0344-A32C-D639A4532AF2}" dt="2021-07-26T18:10:29.847" v="326" actId="13926"/>
        <pc:sldMkLst>
          <pc:docMk/>
          <pc:sldMk cId="1275062283" sldId="369"/>
        </pc:sldMkLst>
        <pc:spChg chg="mod">
          <ac:chgData name="Jennifer Fraser Lobley" userId="ecdd4152-0f36-425b-85e0-d9bbdf8c6661" providerId="ADAL" clId="{2A479A7D-3BD2-0344-A32C-D639A4532AF2}" dt="2021-07-26T18:10:29.847" v="326" actId="13926"/>
          <ac:spMkLst>
            <pc:docMk/>
            <pc:sldMk cId="1275062283" sldId="369"/>
            <ac:spMk id="2" creationId="{755C7E65-32EA-0A44-B4F6-56258315068C}"/>
          </ac:spMkLst>
        </pc:spChg>
      </pc:sldChg>
      <pc:sldChg chg="modSp mod">
        <pc:chgData name="Jennifer Fraser Lobley" userId="ecdd4152-0f36-425b-85e0-d9bbdf8c6661" providerId="ADAL" clId="{2A479A7D-3BD2-0344-A32C-D639A4532AF2}" dt="2021-07-26T18:10:37.531" v="327" actId="13926"/>
        <pc:sldMkLst>
          <pc:docMk/>
          <pc:sldMk cId="1428350555" sldId="370"/>
        </pc:sldMkLst>
        <pc:spChg chg="mod">
          <ac:chgData name="Jennifer Fraser Lobley" userId="ecdd4152-0f36-425b-85e0-d9bbdf8c6661" providerId="ADAL" clId="{2A479A7D-3BD2-0344-A32C-D639A4532AF2}" dt="2021-07-26T18:10:37.531" v="327" actId="13926"/>
          <ac:spMkLst>
            <pc:docMk/>
            <pc:sldMk cId="1428350555" sldId="370"/>
            <ac:spMk id="2" creationId="{755C7E65-32EA-0A44-B4F6-56258315068C}"/>
          </ac:spMkLst>
        </pc:spChg>
      </pc:sldChg>
      <pc:sldChg chg="modSp mod">
        <pc:chgData name="Jennifer Fraser Lobley" userId="ecdd4152-0f36-425b-85e0-d9bbdf8c6661" providerId="ADAL" clId="{2A479A7D-3BD2-0344-A32C-D639A4532AF2}" dt="2021-07-26T18:11:03.598" v="329" actId="13926"/>
        <pc:sldMkLst>
          <pc:docMk/>
          <pc:sldMk cId="113069318" sldId="379"/>
        </pc:sldMkLst>
        <pc:spChg chg="mod">
          <ac:chgData name="Jennifer Fraser Lobley" userId="ecdd4152-0f36-425b-85e0-d9bbdf8c6661" providerId="ADAL" clId="{2A479A7D-3BD2-0344-A32C-D639A4532AF2}" dt="2021-07-26T18:11:03.598" v="329" actId="13926"/>
          <ac:spMkLst>
            <pc:docMk/>
            <pc:sldMk cId="113069318" sldId="379"/>
            <ac:spMk id="2" creationId="{755C7E65-32EA-0A44-B4F6-56258315068C}"/>
          </ac:spMkLst>
        </pc:spChg>
      </pc:sldChg>
      <pc:sldChg chg="modSp mod">
        <pc:chgData name="Jennifer Fraser Lobley" userId="ecdd4152-0f36-425b-85e0-d9bbdf8c6661" providerId="ADAL" clId="{2A479A7D-3BD2-0344-A32C-D639A4532AF2}" dt="2021-07-26T18:10:57.771" v="328" actId="13926"/>
        <pc:sldMkLst>
          <pc:docMk/>
          <pc:sldMk cId="3857714237" sldId="380"/>
        </pc:sldMkLst>
        <pc:spChg chg="mod">
          <ac:chgData name="Jennifer Fraser Lobley" userId="ecdd4152-0f36-425b-85e0-d9bbdf8c6661" providerId="ADAL" clId="{2A479A7D-3BD2-0344-A32C-D639A4532AF2}" dt="2021-07-26T18:10:57.771" v="328" actId="13926"/>
          <ac:spMkLst>
            <pc:docMk/>
            <pc:sldMk cId="3857714237" sldId="380"/>
            <ac:spMk id="2" creationId="{755C7E65-32EA-0A44-B4F6-56258315068C}"/>
          </ac:spMkLst>
        </pc:spChg>
      </pc:sldChg>
      <pc:sldChg chg="modSp mod">
        <pc:chgData name="Jennifer Fraser Lobley" userId="ecdd4152-0f36-425b-85e0-d9bbdf8c6661" providerId="ADAL" clId="{2A479A7D-3BD2-0344-A32C-D639A4532AF2}" dt="2021-07-26T18:08:59.067" v="313" actId="13926"/>
        <pc:sldMkLst>
          <pc:docMk/>
          <pc:sldMk cId="1343502089" sldId="383"/>
        </pc:sldMkLst>
        <pc:spChg chg="mod">
          <ac:chgData name="Jennifer Fraser Lobley" userId="ecdd4152-0f36-425b-85e0-d9bbdf8c6661" providerId="ADAL" clId="{2A479A7D-3BD2-0344-A32C-D639A4532AF2}" dt="2021-07-26T18:08:59.067" v="313" actId="13926"/>
          <ac:spMkLst>
            <pc:docMk/>
            <pc:sldMk cId="1343502089" sldId="383"/>
            <ac:spMk id="2" creationId="{755C7E65-32EA-0A44-B4F6-56258315068C}"/>
          </ac:spMkLst>
        </pc:spChg>
      </pc:sldChg>
      <pc:sldChg chg="modSp mod">
        <pc:chgData name="Jennifer Fraser Lobley" userId="ecdd4152-0f36-425b-85e0-d9bbdf8c6661" providerId="ADAL" clId="{2A479A7D-3BD2-0344-A32C-D639A4532AF2}" dt="2021-07-26T18:09:07.448" v="315" actId="13926"/>
        <pc:sldMkLst>
          <pc:docMk/>
          <pc:sldMk cId="3489088789" sldId="384"/>
        </pc:sldMkLst>
        <pc:spChg chg="mod">
          <ac:chgData name="Jennifer Fraser Lobley" userId="ecdd4152-0f36-425b-85e0-d9bbdf8c6661" providerId="ADAL" clId="{2A479A7D-3BD2-0344-A32C-D639A4532AF2}" dt="2021-07-26T18:09:07.448" v="315" actId="13926"/>
          <ac:spMkLst>
            <pc:docMk/>
            <pc:sldMk cId="3489088789" sldId="384"/>
            <ac:spMk id="2" creationId="{755C7E65-32EA-0A44-B4F6-56258315068C}"/>
          </ac:spMkLst>
        </pc:spChg>
      </pc:sldChg>
      <pc:sldChg chg="modSp mod">
        <pc:chgData name="Jennifer Fraser Lobley" userId="ecdd4152-0f36-425b-85e0-d9bbdf8c6661" providerId="ADAL" clId="{2A479A7D-3BD2-0344-A32C-D639A4532AF2}" dt="2021-07-26T18:08:42.247" v="311" actId="13926"/>
        <pc:sldMkLst>
          <pc:docMk/>
          <pc:sldMk cId="1526217029" sldId="385"/>
        </pc:sldMkLst>
        <pc:spChg chg="mod">
          <ac:chgData name="Jennifer Fraser Lobley" userId="ecdd4152-0f36-425b-85e0-d9bbdf8c6661" providerId="ADAL" clId="{2A479A7D-3BD2-0344-A32C-D639A4532AF2}" dt="2021-07-26T18:08:42.247" v="311" actId="13926"/>
          <ac:spMkLst>
            <pc:docMk/>
            <pc:sldMk cId="1526217029" sldId="385"/>
            <ac:spMk id="2" creationId="{755C7E65-32EA-0A44-B4F6-56258315068C}"/>
          </ac:spMkLst>
        </pc:spChg>
      </pc:sldChg>
      <pc:sldChg chg="modSp mod">
        <pc:chgData name="Jennifer Fraser Lobley" userId="ecdd4152-0f36-425b-85e0-d9bbdf8c6661" providerId="ADAL" clId="{2A479A7D-3BD2-0344-A32C-D639A4532AF2}" dt="2021-07-26T18:08:46.803" v="312" actId="13926"/>
        <pc:sldMkLst>
          <pc:docMk/>
          <pc:sldMk cId="2392875755" sldId="386"/>
        </pc:sldMkLst>
        <pc:spChg chg="mod">
          <ac:chgData name="Jennifer Fraser Lobley" userId="ecdd4152-0f36-425b-85e0-d9bbdf8c6661" providerId="ADAL" clId="{2A479A7D-3BD2-0344-A32C-D639A4532AF2}" dt="2021-07-26T18:08:46.803" v="312" actId="13926"/>
          <ac:spMkLst>
            <pc:docMk/>
            <pc:sldMk cId="2392875755" sldId="386"/>
            <ac:spMk id="2" creationId="{755C7E65-32EA-0A44-B4F6-56258315068C}"/>
          </ac:spMkLst>
        </pc:spChg>
      </pc:sldChg>
      <pc:sldChg chg="modSp mod">
        <pc:chgData name="Jennifer Fraser Lobley" userId="ecdd4152-0f36-425b-85e0-d9bbdf8c6661" providerId="ADAL" clId="{2A479A7D-3BD2-0344-A32C-D639A4532AF2}" dt="2021-07-26T18:09:12.331" v="316" actId="13926"/>
        <pc:sldMkLst>
          <pc:docMk/>
          <pc:sldMk cId="4137900516" sldId="387"/>
        </pc:sldMkLst>
        <pc:spChg chg="mod">
          <ac:chgData name="Jennifer Fraser Lobley" userId="ecdd4152-0f36-425b-85e0-d9bbdf8c6661" providerId="ADAL" clId="{2A479A7D-3BD2-0344-A32C-D639A4532AF2}" dt="2021-07-26T18:09:12.331" v="316" actId="13926"/>
          <ac:spMkLst>
            <pc:docMk/>
            <pc:sldMk cId="4137900516" sldId="387"/>
            <ac:spMk id="2" creationId="{755C7E65-32EA-0A44-B4F6-56258315068C}"/>
          </ac:spMkLst>
        </pc:spChg>
      </pc:sldChg>
      <pc:sldChg chg="modSp mod">
        <pc:chgData name="Jennifer Fraser Lobley" userId="ecdd4152-0f36-425b-85e0-d9bbdf8c6661" providerId="ADAL" clId="{2A479A7D-3BD2-0344-A32C-D639A4532AF2}" dt="2021-07-26T18:09:20.274" v="317" actId="13926"/>
        <pc:sldMkLst>
          <pc:docMk/>
          <pc:sldMk cId="1763044532" sldId="389"/>
        </pc:sldMkLst>
        <pc:spChg chg="mod">
          <ac:chgData name="Jennifer Fraser Lobley" userId="ecdd4152-0f36-425b-85e0-d9bbdf8c6661" providerId="ADAL" clId="{2A479A7D-3BD2-0344-A32C-D639A4532AF2}" dt="2021-07-26T18:09:20.274" v="317" actId="13926"/>
          <ac:spMkLst>
            <pc:docMk/>
            <pc:sldMk cId="1763044532" sldId="389"/>
            <ac:spMk id="2" creationId="{755C7E65-32EA-0A44-B4F6-56258315068C}"/>
          </ac:spMkLst>
        </pc:spChg>
      </pc:sldChg>
      <pc:sldChg chg="modSp mod">
        <pc:chgData name="Jennifer Fraser Lobley" userId="ecdd4152-0f36-425b-85e0-d9bbdf8c6661" providerId="ADAL" clId="{2A479A7D-3BD2-0344-A32C-D639A4532AF2}" dt="2021-07-26T18:09:31.221" v="318" actId="13926"/>
        <pc:sldMkLst>
          <pc:docMk/>
          <pc:sldMk cId="1683800954" sldId="390"/>
        </pc:sldMkLst>
        <pc:spChg chg="mod">
          <ac:chgData name="Jennifer Fraser Lobley" userId="ecdd4152-0f36-425b-85e0-d9bbdf8c6661" providerId="ADAL" clId="{2A479A7D-3BD2-0344-A32C-D639A4532AF2}" dt="2021-07-26T18:09:31.221" v="318" actId="13926"/>
          <ac:spMkLst>
            <pc:docMk/>
            <pc:sldMk cId="1683800954" sldId="390"/>
            <ac:spMk id="2" creationId="{755C7E65-32EA-0A44-B4F6-56258315068C}"/>
          </ac:spMkLst>
        </pc:spChg>
      </pc:sldChg>
      <pc:sldChg chg="del">
        <pc:chgData name="Jennifer Fraser Lobley" userId="ecdd4152-0f36-425b-85e0-d9bbdf8c6661" providerId="ADAL" clId="{2A479A7D-3BD2-0344-A32C-D639A4532AF2}" dt="2021-07-26T18:09:45.888" v="319" actId="2696"/>
        <pc:sldMkLst>
          <pc:docMk/>
          <pc:sldMk cId="3959242042" sldId="391"/>
        </pc:sldMkLst>
      </pc:sldChg>
      <pc:sldChg chg="modSp mod">
        <pc:chgData name="Jennifer Fraser Lobley" userId="ecdd4152-0f36-425b-85e0-d9bbdf8c6661" providerId="ADAL" clId="{2A479A7D-3BD2-0344-A32C-D639A4532AF2}" dt="2021-07-26T18:10:00.326" v="321" actId="13926"/>
        <pc:sldMkLst>
          <pc:docMk/>
          <pc:sldMk cId="1429148597" sldId="392"/>
        </pc:sldMkLst>
        <pc:spChg chg="mod">
          <ac:chgData name="Jennifer Fraser Lobley" userId="ecdd4152-0f36-425b-85e0-d9bbdf8c6661" providerId="ADAL" clId="{2A479A7D-3BD2-0344-A32C-D639A4532AF2}" dt="2021-07-26T18:10:00.326" v="321" actId="13926"/>
          <ac:spMkLst>
            <pc:docMk/>
            <pc:sldMk cId="1429148597" sldId="392"/>
            <ac:spMk id="2" creationId="{755C7E65-32EA-0A44-B4F6-56258315068C}"/>
          </ac:spMkLst>
        </pc:spChg>
      </pc:sldChg>
      <pc:sldChg chg="modSp mod">
        <pc:chgData name="Jennifer Fraser Lobley" userId="ecdd4152-0f36-425b-85e0-d9bbdf8c6661" providerId="ADAL" clId="{2A479A7D-3BD2-0344-A32C-D639A4532AF2}" dt="2021-07-26T18:09:55.533" v="320" actId="13926"/>
        <pc:sldMkLst>
          <pc:docMk/>
          <pc:sldMk cId="587448111" sldId="393"/>
        </pc:sldMkLst>
        <pc:spChg chg="mod">
          <ac:chgData name="Jennifer Fraser Lobley" userId="ecdd4152-0f36-425b-85e0-d9bbdf8c6661" providerId="ADAL" clId="{2A479A7D-3BD2-0344-A32C-D639A4532AF2}" dt="2021-07-26T18:09:55.533" v="320" actId="13926"/>
          <ac:spMkLst>
            <pc:docMk/>
            <pc:sldMk cId="587448111" sldId="393"/>
            <ac:spMk id="2" creationId="{755C7E65-32EA-0A44-B4F6-56258315068C}"/>
          </ac:spMkLst>
        </pc:spChg>
      </pc:sldChg>
      <pc:sldChg chg="modSp mod">
        <pc:chgData name="Jennifer Fraser Lobley" userId="ecdd4152-0f36-425b-85e0-d9bbdf8c6661" providerId="ADAL" clId="{2A479A7D-3BD2-0344-A32C-D639A4532AF2}" dt="2021-07-26T18:10:07.065" v="322" actId="13926"/>
        <pc:sldMkLst>
          <pc:docMk/>
          <pc:sldMk cId="1093456913" sldId="394"/>
        </pc:sldMkLst>
        <pc:spChg chg="mod">
          <ac:chgData name="Jennifer Fraser Lobley" userId="ecdd4152-0f36-425b-85e0-d9bbdf8c6661" providerId="ADAL" clId="{2A479A7D-3BD2-0344-A32C-D639A4532AF2}" dt="2021-07-26T18:10:07.065" v="322" actId="13926"/>
          <ac:spMkLst>
            <pc:docMk/>
            <pc:sldMk cId="1093456913" sldId="394"/>
            <ac:spMk id="2" creationId="{755C7E65-32EA-0A44-B4F6-56258315068C}"/>
          </ac:spMkLst>
        </pc:spChg>
      </pc:sldChg>
      <pc:sldChg chg="modSp mod">
        <pc:chgData name="Jennifer Fraser Lobley" userId="ecdd4152-0f36-425b-85e0-d9bbdf8c6661" providerId="ADAL" clId="{2A479A7D-3BD2-0344-A32C-D639A4532AF2}" dt="2021-07-26T18:10:12.577" v="323" actId="13926"/>
        <pc:sldMkLst>
          <pc:docMk/>
          <pc:sldMk cId="565456083" sldId="395"/>
        </pc:sldMkLst>
        <pc:spChg chg="mod">
          <ac:chgData name="Jennifer Fraser Lobley" userId="ecdd4152-0f36-425b-85e0-d9bbdf8c6661" providerId="ADAL" clId="{2A479A7D-3BD2-0344-A32C-D639A4532AF2}" dt="2021-07-26T18:10:12.577" v="323" actId="13926"/>
          <ac:spMkLst>
            <pc:docMk/>
            <pc:sldMk cId="565456083" sldId="395"/>
            <ac:spMk id="2" creationId="{755C7E65-32EA-0A44-B4F6-56258315068C}"/>
          </ac:spMkLst>
        </pc:spChg>
      </pc:sldChg>
    </pc:docChg>
  </pc:docChgLst>
  <pc:docChgLst>
    <pc:chgData name="Tara A Wood" userId="S::tara.a.wood@maine.edu::13da6f33-52c3-4f4e-a84a-6e28d1d5ad24" providerId="AD" clId="Web-{B9A65C02-0E4F-B3D7-DEF4-A38D18BF6A6D}"/>
    <pc:docChg chg="modSld">
      <pc:chgData name="Tara A Wood" userId="S::tara.a.wood@maine.edu::13da6f33-52c3-4f4e-a84a-6e28d1d5ad24" providerId="AD" clId="Web-{B9A65C02-0E4F-B3D7-DEF4-A38D18BF6A6D}" dt="2021-08-04T13:26:22.665" v="157"/>
      <pc:docMkLst>
        <pc:docMk/>
      </pc:docMkLst>
      <pc:sldChg chg="modSp modNotes">
        <pc:chgData name="Tara A Wood" userId="S::tara.a.wood@maine.edu::13da6f33-52c3-4f4e-a84a-6e28d1d5ad24" providerId="AD" clId="Web-{B9A65C02-0E4F-B3D7-DEF4-A38D18BF6A6D}" dt="2021-08-04T12:39:09.739" v="94" actId="20577"/>
        <pc:sldMkLst>
          <pc:docMk/>
          <pc:sldMk cId="1096958567" sldId="328"/>
        </pc:sldMkLst>
        <pc:spChg chg="mod">
          <ac:chgData name="Tara A Wood" userId="S::tara.a.wood@maine.edu::13da6f33-52c3-4f4e-a84a-6e28d1d5ad24" providerId="AD" clId="Web-{B9A65C02-0E4F-B3D7-DEF4-A38D18BF6A6D}" dt="2021-08-04T12:30:58.384" v="6" actId="20577"/>
          <ac:spMkLst>
            <pc:docMk/>
            <pc:sldMk cId="1096958567" sldId="328"/>
            <ac:spMk id="2" creationId="{755C7E65-32EA-0A44-B4F6-56258315068C}"/>
          </ac:spMkLst>
        </pc:spChg>
        <pc:spChg chg="mod">
          <ac:chgData name="Tara A Wood" userId="S::tara.a.wood@maine.edu::13da6f33-52c3-4f4e-a84a-6e28d1d5ad24" providerId="AD" clId="Web-{B9A65C02-0E4F-B3D7-DEF4-A38D18BF6A6D}" dt="2021-08-04T12:39:09.739" v="94" actId="20577"/>
          <ac:spMkLst>
            <pc:docMk/>
            <pc:sldMk cId="1096958567" sldId="328"/>
            <ac:spMk id="3" creationId="{C36AE831-565B-3948-9640-FE3DB5A1029F}"/>
          </ac:spMkLst>
        </pc:spChg>
      </pc:sldChg>
      <pc:sldChg chg="modSp modNotes">
        <pc:chgData name="Tara A Wood" userId="S::tara.a.wood@maine.edu::13da6f33-52c3-4f4e-a84a-6e28d1d5ad24" providerId="AD" clId="Web-{B9A65C02-0E4F-B3D7-DEF4-A38D18BF6A6D}" dt="2021-08-04T13:26:22.665" v="157"/>
        <pc:sldMkLst>
          <pc:docMk/>
          <pc:sldMk cId="1624124816" sldId="329"/>
        </pc:sldMkLst>
        <pc:spChg chg="mod">
          <ac:chgData name="Tara A Wood" userId="S::tara.a.wood@maine.edu::13da6f33-52c3-4f4e-a84a-6e28d1d5ad24" providerId="AD" clId="Web-{B9A65C02-0E4F-B3D7-DEF4-A38D18BF6A6D}" dt="2021-08-04T12:40:45.616" v="105" actId="20577"/>
          <ac:spMkLst>
            <pc:docMk/>
            <pc:sldMk cId="1624124816" sldId="329"/>
            <ac:spMk id="2" creationId="{755C7E65-32EA-0A44-B4F6-56258315068C}"/>
          </ac:spMkLst>
        </pc:spChg>
        <pc:spChg chg="mod">
          <ac:chgData name="Tara A Wood" userId="S::tara.a.wood@maine.edu::13da6f33-52c3-4f4e-a84a-6e28d1d5ad24" providerId="AD" clId="Web-{B9A65C02-0E4F-B3D7-DEF4-A38D18BF6A6D}" dt="2021-08-04T12:43:46.042" v="154" actId="20577"/>
          <ac:spMkLst>
            <pc:docMk/>
            <pc:sldMk cId="1624124816" sldId="329"/>
            <ac:spMk id="3" creationId="{C36AE831-565B-3948-9640-FE3DB5A1029F}"/>
          </ac:spMkLst>
        </pc:spChg>
      </pc:sldChg>
    </pc:docChg>
  </pc:docChgLst>
  <pc:docChgLst>
    <pc:chgData name="Jennifer Fraser Lobley" userId="S::jennifer.lobley@maine.edu::ecdd4152-0f36-425b-85e0-d9bbdf8c6661" providerId="AD" clId="Web-{31B15422-E328-56D6-59F3-D3D9127EB127}"/>
    <pc:docChg chg="">
      <pc:chgData name="Jennifer Fraser Lobley" userId="S::jennifer.lobley@maine.edu::ecdd4152-0f36-425b-85e0-d9bbdf8c6661" providerId="AD" clId="Web-{31B15422-E328-56D6-59F3-D3D9127EB127}" dt="2021-08-04T14:10:02.294" v="0"/>
      <pc:docMkLst>
        <pc:docMk/>
      </pc:docMkLst>
      <pc:sldChg chg="delCm">
        <pc:chgData name="Jennifer Fraser Lobley" userId="S::jennifer.lobley@maine.edu::ecdd4152-0f36-425b-85e0-d9bbdf8c6661" providerId="AD" clId="Web-{31B15422-E328-56D6-59F3-D3D9127EB127}" dt="2021-08-04T14:10:02.294" v="0"/>
        <pc:sldMkLst>
          <pc:docMk/>
          <pc:sldMk cId="1096958567" sldId="328"/>
        </pc:sldMkLst>
      </pc:sldChg>
    </pc:docChg>
  </pc:docChgLst>
  <pc:docChgLst>
    <pc:chgData name="Jennifer Fraser Lobley" userId="S::jennifer.lobley@maine.edu::ecdd4152-0f36-425b-85e0-d9bbdf8c6661" providerId="AD" clId="Web-{0752A978-BDD7-8D24-7484-184134B1019F}"/>
    <pc:docChg chg="addSld modSld sldOrd">
      <pc:chgData name="Jennifer Fraser Lobley" userId="S::jennifer.lobley@maine.edu::ecdd4152-0f36-425b-85e0-d9bbdf8c6661" providerId="AD" clId="Web-{0752A978-BDD7-8D24-7484-184134B1019F}" dt="2021-08-06T20:11:17.492" v="352"/>
      <pc:docMkLst>
        <pc:docMk/>
      </pc:docMkLst>
      <pc:sldChg chg="modSp">
        <pc:chgData name="Jennifer Fraser Lobley" userId="S::jennifer.lobley@maine.edu::ecdd4152-0f36-425b-85e0-d9bbdf8c6661" providerId="AD" clId="Web-{0752A978-BDD7-8D24-7484-184134B1019F}" dt="2021-08-06T18:19:34.685" v="288" actId="20577"/>
        <pc:sldMkLst>
          <pc:docMk/>
          <pc:sldMk cId="878766164" sldId="319"/>
        </pc:sldMkLst>
        <pc:spChg chg="mod">
          <ac:chgData name="Jennifer Fraser Lobley" userId="S::jennifer.lobley@maine.edu::ecdd4152-0f36-425b-85e0-d9bbdf8c6661" providerId="AD" clId="Web-{0752A978-BDD7-8D24-7484-184134B1019F}" dt="2021-08-06T18:19:34.685" v="288" actId="20577"/>
          <ac:spMkLst>
            <pc:docMk/>
            <pc:sldMk cId="878766164" sldId="319"/>
            <ac:spMk id="3" creationId="{C36AE831-565B-3948-9640-FE3DB5A1029F}"/>
          </ac:spMkLst>
        </pc:spChg>
      </pc:sldChg>
      <pc:sldChg chg="modSp">
        <pc:chgData name="Jennifer Fraser Lobley" userId="S::jennifer.lobley@maine.edu::ecdd4152-0f36-425b-85e0-d9bbdf8c6661" providerId="AD" clId="Web-{0752A978-BDD7-8D24-7484-184134B1019F}" dt="2021-08-06T18:22:23.654" v="313" actId="20577"/>
        <pc:sldMkLst>
          <pc:docMk/>
          <pc:sldMk cId="251083089" sldId="322"/>
        </pc:sldMkLst>
        <pc:spChg chg="mod">
          <ac:chgData name="Jennifer Fraser Lobley" userId="S::jennifer.lobley@maine.edu::ecdd4152-0f36-425b-85e0-d9bbdf8c6661" providerId="AD" clId="Web-{0752A978-BDD7-8D24-7484-184134B1019F}" dt="2021-08-06T18:22:23.654" v="313" actId="20577"/>
          <ac:spMkLst>
            <pc:docMk/>
            <pc:sldMk cId="251083089" sldId="322"/>
            <ac:spMk id="3" creationId="{C36AE831-565B-3948-9640-FE3DB5A1029F}"/>
          </ac:spMkLst>
        </pc:spChg>
      </pc:sldChg>
      <pc:sldChg chg="modSp delCm modNotes">
        <pc:chgData name="Jennifer Fraser Lobley" userId="S::jennifer.lobley@maine.edu::ecdd4152-0f36-425b-85e0-d9bbdf8c6661" providerId="AD" clId="Web-{0752A978-BDD7-8D24-7484-184134B1019F}" dt="2021-08-06T18:13:13.107" v="217"/>
        <pc:sldMkLst>
          <pc:docMk/>
          <pc:sldMk cId="2093567007" sldId="340"/>
        </pc:sldMkLst>
        <pc:spChg chg="mod">
          <ac:chgData name="Jennifer Fraser Lobley" userId="S::jennifer.lobley@maine.edu::ecdd4152-0f36-425b-85e0-d9bbdf8c6661" providerId="AD" clId="Web-{0752A978-BDD7-8D24-7484-184134B1019F}" dt="2021-08-06T17:47:04.389" v="56" actId="20577"/>
          <ac:spMkLst>
            <pc:docMk/>
            <pc:sldMk cId="2093567007" sldId="340"/>
            <ac:spMk id="3" creationId="{C36AE831-565B-3948-9640-FE3DB5A1029F}"/>
          </ac:spMkLst>
        </pc:spChg>
      </pc:sldChg>
      <pc:sldChg chg="modSp modNotes">
        <pc:chgData name="Jennifer Fraser Lobley" userId="S::jennifer.lobley@maine.edu::ecdd4152-0f36-425b-85e0-d9bbdf8c6661" providerId="AD" clId="Web-{0752A978-BDD7-8D24-7484-184134B1019F}" dt="2021-08-06T18:26:04.451" v="332" actId="20577"/>
        <pc:sldMkLst>
          <pc:docMk/>
          <pc:sldMk cId="1275062283" sldId="369"/>
        </pc:sldMkLst>
        <pc:spChg chg="mod">
          <ac:chgData name="Jennifer Fraser Lobley" userId="S::jennifer.lobley@maine.edu::ecdd4152-0f36-425b-85e0-d9bbdf8c6661" providerId="AD" clId="Web-{0752A978-BDD7-8D24-7484-184134B1019F}" dt="2021-08-06T18:26:04.451" v="332" actId="20577"/>
          <ac:spMkLst>
            <pc:docMk/>
            <pc:sldMk cId="1275062283" sldId="369"/>
            <ac:spMk id="3" creationId="{C36AE831-565B-3948-9640-FE3DB5A1029F}"/>
          </ac:spMkLst>
        </pc:spChg>
      </pc:sldChg>
      <pc:sldChg chg="delCm">
        <pc:chgData name="Jennifer Fraser Lobley" userId="S::jennifer.lobley@maine.edu::ecdd4152-0f36-425b-85e0-d9bbdf8c6661" providerId="AD" clId="Web-{0752A978-BDD7-8D24-7484-184134B1019F}" dt="2021-08-06T20:11:17.492" v="352"/>
        <pc:sldMkLst>
          <pc:docMk/>
          <pc:sldMk cId="113069318" sldId="379"/>
        </pc:sldMkLst>
      </pc:sldChg>
      <pc:sldChg chg="modSp delCm">
        <pc:chgData name="Jennifer Fraser Lobley" userId="S::jennifer.lobley@maine.edu::ecdd4152-0f36-425b-85e0-d9bbdf8c6661" providerId="AD" clId="Web-{0752A978-BDD7-8D24-7484-184134B1019F}" dt="2021-08-06T18:35:09.216" v="351" actId="20577"/>
        <pc:sldMkLst>
          <pc:docMk/>
          <pc:sldMk cId="3857714237" sldId="380"/>
        </pc:sldMkLst>
        <pc:spChg chg="mod">
          <ac:chgData name="Jennifer Fraser Lobley" userId="S::jennifer.lobley@maine.edu::ecdd4152-0f36-425b-85e0-d9bbdf8c6661" providerId="AD" clId="Web-{0752A978-BDD7-8D24-7484-184134B1019F}" dt="2021-08-06T18:35:09.216" v="351" actId="20577"/>
          <ac:spMkLst>
            <pc:docMk/>
            <pc:sldMk cId="3857714237" sldId="380"/>
            <ac:spMk id="3" creationId="{C36AE831-565B-3948-9640-FE3DB5A1029F}"/>
          </ac:spMkLst>
        </pc:spChg>
      </pc:sldChg>
      <pc:sldChg chg="addSp delSp modSp ord delCm modNotes">
        <pc:chgData name="Jennifer Fraser Lobley" userId="S::jennifer.lobley@maine.edu::ecdd4152-0f36-425b-85e0-d9bbdf8c6661" providerId="AD" clId="Web-{0752A978-BDD7-8D24-7484-184134B1019F}" dt="2021-08-06T18:14:25.357" v="232"/>
        <pc:sldMkLst>
          <pc:docMk/>
          <pc:sldMk cId="1683800954" sldId="390"/>
        </pc:sldMkLst>
        <pc:spChg chg="mod">
          <ac:chgData name="Jennifer Fraser Lobley" userId="S::jennifer.lobley@maine.edu::ecdd4152-0f36-425b-85e0-d9bbdf8c6661" providerId="AD" clId="Web-{0752A978-BDD7-8D24-7484-184134B1019F}" dt="2021-08-06T18:13:59.967" v="230" actId="20577"/>
          <ac:spMkLst>
            <pc:docMk/>
            <pc:sldMk cId="1683800954" sldId="390"/>
            <ac:spMk id="2" creationId="{755C7E65-32EA-0A44-B4F6-56258315068C}"/>
          </ac:spMkLst>
        </pc:spChg>
        <pc:spChg chg="del mod">
          <ac:chgData name="Jennifer Fraser Lobley" userId="S::jennifer.lobley@maine.edu::ecdd4152-0f36-425b-85e0-d9bbdf8c6661" providerId="AD" clId="Web-{0752A978-BDD7-8D24-7484-184134B1019F}" dt="2021-08-06T17:53:22.733" v="101"/>
          <ac:spMkLst>
            <pc:docMk/>
            <pc:sldMk cId="1683800954" sldId="390"/>
            <ac:spMk id="3" creationId="{C36AE831-565B-3948-9640-FE3DB5A1029F}"/>
          </ac:spMkLst>
        </pc:spChg>
        <pc:spChg chg="add del mod">
          <ac:chgData name="Jennifer Fraser Lobley" userId="S::jennifer.lobley@maine.edu::ecdd4152-0f36-425b-85e0-d9bbdf8c6661" providerId="AD" clId="Web-{0752A978-BDD7-8D24-7484-184134B1019F}" dt="2021-08-06T17:53:24.405" v="102"/>
          <ac:spMkLst>
            <pc:docMk/>
            <pc:sldMk cId="1683800954" sldId="390"/>
            <ac:spMk id="4" creationId="{561302CE-833D-45B1-B38E-D1572F1DBB8E}"/>
          </ac:spMkLst>
        </pc:spChg>
        <pc:spChg chg="add mod">
          <ac:chgData name="Jennifer Fraser Lobley" userId="S::jennifer.lobley@maine.edu::ecdd4152-0f36-425b-85e0-d9bbdf8c6661" providerId="AD" clId="Web-{0752A978-BDD7-8D24-7484-184134B1019F}" dt="2021-08-06T17:53:50.342" v="106" actId="20577"/>
          <ac:spMkLst>
            <pc:docMk/>
            <pc:sldMk cId="1683800954" sldId="390"/>
            <ac:spMk id="5" creationId="{F3334ECA-858F-4CEC-B8E5-FA555A486133}"/>
          </ac:spMkLst>
        </pc:spChg>
        <pc:spChg chg="add mod">
          <ac:chgData name="Jennifer Fraser Lobley" userId="S::jennifer.lobley@maine.edu::ecdd4152-0f36-425b-85e0-d9bbdf8c6661" providerId="AD" clId="Web-{0752A978-BDD7-8D24-7484-184134B1019F}" dt="2021-08-06T17:54:47.748" v="120" actId="20577"/>
          <ac:spMkLst>
            <pc:docMk/>
            <pc:sldMk cId="1683800954" sldId="390"/>
            <ac:spMk id="7" creationId="{2B505003-7FC7-461F-B2DB-FA5386DE6966}"/>
          </ac:spMkLst>
        </pc:spChg>
      </pc:sldChg>
      <pc:sldChg chg="modSp delCm modNotes">
        <pc:chgData name="Jennifer Fraser Lobley" userId="S::jennifer.lobley@maine.edu::ecdd4152-0f36-425b-85e0-d9bbdf8c6661" providerId="AD" clId="Web-{0752A978-BDD7-8D24-7484-184134B1019F}" dt="2021-08-06T18:15:56.467" v="240" actId="20577"/>
        <pc:sldMkLst>
          <pc:docMk/>
          <pc:sldMk cId="1429148597" sldId="392"/>
        </pc:sldMkLst>
        <pc:spChg chg="mod">
          <ac:chgData name="Jennifer Fraser Lobley" userId="S::jennifer.lobley@maine.edu::ecdd4152-0f36-425b-85e0-d9bbdf8c6661" providerId="AD" clId="Web-{0752A978-BDD7-8D24-7484-184134B1019F}" dt="2021-08-06T18:15:56.467" v="240" actId="20577"/>
          <ac:spMkLst>
            <pc:docMk/>
            <pc:sldMk cId="1429148597" sldId="392"/>
            <ac:spMk id="3" creationId="{C36AE831-565B-3948-9640-FE3DB5A1029F}"/>
          </ac:spMkLst>
        </pc:spChg>
      </pc:sldChg>
      <pc:sldChg chg="delCm modNotes">
        <pc:chgData name="Jennifer Fraser Lobley" userId="S::jennifer.lobley@maine.edu::ecdd4152-0f36-425b-85e0-d9bbdf8c6661" providerId="AD" clId="Web-{0752A978-BDD7-8D24-7484-184134B1019F}" dt="2021-08-06T18:14:52.232" v="234"/>
        <pc:sldMkLst>
          <pc:docMk/>
          <pc:sldMk cId="587448111" sldId="393"/>
        </pc:sldMkLst>
      </pc:sldChg>
      <pc:sldChg chg="modSp delCm modNotes">
        <pc:chgData name="Jennifer Fraser Lobley" userId="S::jennifer.lobley@maine.edu::ecdd4152-0f36-425b-85e0-d9bbdf8c6661" providerId="AD" clId="Web-{0752A978-BDD7-8D24-7484-184134B1019F}" dt="2021-08-06T18:18:28.951" v="281" actId="20577"/>
        <pc:sldMkLst>
          <pc:docMk/>
          <pc:sldMk cId="1093456913" sldId="394"/>
        </pc:sldMkLst>
        <pc:spChg chg="mod">
          <ac:chgData name="Jennifer Fraser Lobley" userId="S::jennifer.lobley@maine.edu::ecdd4152-0f36-425b-85e0-d9bbdf8c6661" providerId="AD" clId="Web-{0752A978-BDD7-8D24-7484-184134B1019F}" dt="2021-08-06T18:18:28.951" v="281" actId="20577"/>
          <ac:spMkLst>
            <pc:docMk/>
            <pc:sldMk cId="1093456913" sldId="394"/>
            <ac:spMk id="3" creationId="{C36AE831-565B-3948-9640-FE3DB5A1029F}"/>
          </ac:spMkLst>
        </pc:spChg>
      </pc:sldChg>
      <pc:sldChg chg="delSp modSp modNotes">
        <pc:chgData name="Jennifer Fraser Lobley" userId="S::jennifer.lobley@maine.edu::ecdd4152-0f36-425b-85e0-d9bbdf8c6661" providerId="AD" clId="Web-{0752A978-BDD7-8D24-7484-184134B1019F}" dt="2021-08-06T18:23:50.294" v="327" actId="20577"/>
        <pc:sldMkLst>
          <pc:docMk/>
          <pc:sldMk cId="2966218761" sldId="402"/>
        </pc:sldMkLst>
        <pc:spChg chg="mod">
          <ac:chgData name="Jennifer Fraser Lobley" userId="S::jennifer.lobley@maine.edu::ecdd4152-0f36-425b-85e0-d9bbdf8c6661" providerId="AD" clId="Web-{0752A978-BDD7-8D24-7484-184134B1019F}" dt="2021-08-06T18:23:50.294" v="327" actId="20577"/>
          <ac:spMkLst>
            <pc:docMk/>
            <pc:sldMk cId="2966218761" sldId="402"/>
            <ac:spMk id="3" creationId="{C36AE831-565B-3948-9640-FE3DB5A1029F}"/>
          </ac:spMkLst>
        </pc:spChg>
        <pc:spChg chg="del mod">
          <ac:chgData name="Jennifer Fraser Lobley" userId="S::jennifer.lobley@maine.edu::ecdd4152-0f36-425b-85e0-d9bbdf8c6661" providerId="AD" clId="Web-{0752A978-BDD7-8D24-7484-184134B1019F}" dt="2021-08-06T18:22:46.091" v="315"/>
          <ac:spMkLst>
            <pc:docMk/>
            <pc:sldMk cId="2966218761" sldId="402"/>
            <ac:spMk id="4" creationId="{C6910F99-8515-42A3-9715-AA241BE41E0A}"/>
          </ac:spMkLst>
        </pc:spChg>
      </pc:sldChg>
      <pc:sldChg chg="addSp delSp modSp add replId modNotes">
        <pc:chgData name="Jennifer Fraser Lobley" userId="S::jennifer.lobley@maine.edu::ecdd4152-0f36-425b-85e0-d9bbdf8c6661" providerId="AD" clId="Web-{0752A978-BDD7-8D24-7484-184134B1019F}" dt="2021-08-06T18:14:29.420" v="233"/>
        <pc:sldMkLst>
          <pc:docMk/>
          <pc:sldMk cId="1068819417" sldId="404"/>
        </pc:sldMkLst>
        <pc:spChg chg="mod">
          <ac:chgData name="Jennifer Fraser Lobley" userId="S::jennifer.lobley@maine.edu::ecdd4152-0f36-425b-85e0-d9bbdf8c6661" providerId="AD" clId="Web-{0752A978-BDD7-8D24-7484-184134B1019F}" dt="2021-08-06T18:13:52.920" v="224" actId="20577"/>
          <ac:spMkLst>
            <pc:docMk/>
            <pc:sldMk cId="1068819417" sldId="404"/>
            <ac:spMk id="2" creationId="{755C7E65-32EA-0A44-B4F6-56258315068C}"/>
          </ac:spMkLst>
        </pc:spChg>
        <pc:spChg chg="mod">
          <ac:chgData name="Jennifer Fraser Lobley" userId="S::jennifer.lobley@maine.edu::ecdd4152-0f36-425b-85e0-d9bbdf8c6661" providerId="AD" clId="Web-{0752A978-BDD7-8D24-7484-184134B1019F}" dt="2021-08-06T17:57:37.561" v="203" actId="1076"/>
          <ac:spMkLst>
            <pc:docMk/>
            <pc:sldMk cId="1068819417" sldId="404"/>
            <ac:spMk id="4" creationId="{561302CE-833D-45B1-B38E-D1572F1DBB8E}"/>
          </ac:spMkLst>
        </pc:spChg>
        <pc:spChg chg="mod">
          <ac:chgData name="Jennifer Fraser Lobley" userId="S::jennifer.lobley@maine.edu::ecdd4152-0f36-425b-85e0-d9bbdf8c6661" providerId="AD" clId="Web-{0752A978-BDD7-8D24-7484-184134B1019F}" dt="2021-08-06T17:56:19.389" v="150" actId="20577"/>
          <ac:spMkLst>
            <pc:docMk/>
            <pc:sldMk cId="1068819417" sldId="404"/>
            <ac:spMk id="5" creationId="{F3334ECA-858F-4CEC-B8E5-FA555A486133}"/>
          </ac:spMkLst>
        </pc:spChg>
        <pc:spChg chg="add del">
          <ac:chgData name="Jennifer Fraser Lobley" userId="S::jennifer.lobley@maine.edu::ecdd4152-0f36-425b-85e0-d9bbdf8c6661" providerId="AD" clId="Web-{0752A978-BDD7-8D24-7484-184134B1019F}" dt="2021-08-06T17:57:31.530" v="202"/>
          <ac:spMkLst>
            <pc:docMk/>
            <pc:sldMk cId="1068819417" sldId="404"/>
            <ac:spMk id="6" creationId="{71C868E6-3C09-4373-BD99-4503A490741C}"/>
          </ac:spMkLst>
        </pc:spChg>
        <pc:spChg chg="add mod">
          <ac:chgData name="Jennifer Fraser Lobley" userId="S::jennifer.lobley@maine.edu::ecdd4152-0f36-425b-85e0-d9bbdf8c6661" providerId="AD" clId="Web-{0752A978-BDD7-8D24-7484-184134B1019F}" dt="2021-08-06T17:58:15.717" v="212" actId="1076"/>
          <ac:spMkLst>
            <pc:docMk/>
            <pc:sldMk cId="1068819417" sldId="404"/>
            <ac:spMk id="7" creationId="{3A3B425B-A84B-4287-805C-DC56D635B963}"/>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10-15T09:12:41.364" idx="12">
    <p:pos x="10" y="10"/>
    <p:text>what is this slide? is it suppose to say Thank You with contact info?</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7-26T12:31:53.041" idx="12">
    <p:pos x="10" y="10"/>
    <p:text>different pic</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10-15T09:29:22.338" idx="27">
    <p:pos x="4178" y="2245"/>
    <p:text>two to three</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B2127-D2E8-1F47-8821-E5145926C81F}" type="datetimeFigureOut">
              <a:rPr lang="en-US" smtClean="0"/>
              <a:t>10/2/23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D87FD1-716D-6A4C-ABAE-89C83AD9157F}" type="slidenum">
              <a:rPr lang="en-US" smtClean="0"/>
              <a:t>‹#›</a:t>
            </a:fld>
            <a:endParaRPr lang="en-US"/>
          </a:p>
        </p:txBody>
      </p:sp>
    </p:spTree>
    <p:extLst>
      <p:ext uri="{BB962C8B-B14F-4D97-AF65-F5344CB8AC3E}">
        <p14:creationId xmlns:p14="http://schemas.microsoft.com/office/powerpoint/2010/main" val="1861945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FCDE9D-C619-E845-B532-81956021FE4E}" type="datetimeFigureOut">
              <a:rPr lang="en-US" smtClean="0"/>
              <a:t>10/2/23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1B7EF0-148D-B042-AF3A-A0484078F544}" type="slidenum">
              <a:rPr lang="en-US" smtClean="0"/>
              <a:t>‹#›</a:t>
            </a:fld>
            <a:endParaRPr lang="en-US"/>
          </a:p>
        </p:txBody>
      </p:sp>
    </p:spTree>
    <p:extLst>
      <p:ext uri="{BB962C8B-B14F-4D97-AF65-F5344CB8AC3E}">
        <p14:creationId xmlns:p14="http://schemas.microsoft.com/office/powerpoint/2010/main" val="5332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hop4-h.org/"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teaching.berkeley.edu/active-learning-strategie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anr.msu.edu/uploads/236/67551/4-HGroupBuildingIdeas2.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api.ag.purdue.edu/api/DepotWS/File.ashx?t=f&amp;i=65263"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1</a:t>
            </a:fld>
            <a:endParaRPr lang="en-US"/>
          </a:p>
        </p:txBody>
      </p:sp>
    </p:spTree>
    <p:extLst>
      <p:ext uri="{BB962C8B-B14F-4D97-AF65-F5344CB8AC3E}">
        <p14:creationId xmlns:p14="http://schemas.microsoft.com/office/powerpoint/2010/main" val="2809158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15</a:t>
            </a:fld>
            <a:endParaRPr lang="en-US"/>
          </a:p>
        </p:txBody>
      </p:sp>
    </p:spTree>
    <p:extLst>
      <p:ext uri="{BB962C8B-B14F-4D97-AF65-F5344CB8AC3E}">
        <p14:creationId xmlns:p14="http://schemas.microsoft.com/office/powerpoint/2010/main" val="3779739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339966"/>
                </a:solidFill>
                <a:latin typeface="Arial"/>
                <a:cs typeface="Arial"/>
              </a:rPr>
              <a:t>Activity Instructions</a:t>
            </a:r>
            <a:endParaRPr lang="en-US" sz="1050" b="1" dirty="0">
              <a:latin typeface="Arial"/>
              <a:cs typeface="Arial"/>
            </a:endParaRPr>
          </a:p>
          <a:p>
            <a:r>
              <a:rPr lang="en-US" b="1" dirty="0"/>
              <a:t>Practicing Application</a:t>
            </a:r>
            <a:endParaRPr lang="en-US" dirty="0"/>
          </a:p>
          <a:p>
            <a:r>
              <a:rPr lang="en-US" dirty="0"/>
              <a:t>Put the cognitive learning strategies into practice.  Pick a lesson from a 4-H curriculum piece that you can find at your local Extension office or online at </a:t>
            </a:r>
            <a:r>
              <a:rPr lang="en-US" dirty="0">
                <a:hlinkClick r:id="rId3"/>
              </a:rPr>
              <a:t>https://shop4-h.org/</a:t>
            </a:r>
            <a:r>
              <a:rPr lang="en-US" dirty="0"/>
              <a:t> . Make a plan for how you would teach this lesson in an after-school setting with a small group and with a large 4-H club.  In your plan choose one active learning strategy (</a:t>
            </a:r>
            <a:r>
              <a:rPr lang="en-US" dirty="0">
                <a:hlinkClick r:id="rId4"/>
              </a:rPr>
              <a:t>https://teaching.berkeley.edu/active-learning-strategies</a:t>
            </a:r>
            <a:r>
              <a:rPr lang="en-US" dirty="0"/>
              <a:t> ) which will help you intentionally target how youth learn.  For example, using a “Think-Pair-Share” (from the link provided) would be a great way to try out the retrieval practice strategy.  Would your plans be exactly the same for each situation? How could you tailor the actions to best fit the group and learning strategy targeted?</a:t>
            </a:r>
            <a:endParaRPr lang="en-US" dirty="0">
              <a:cs typeface="Calibri"/>
            </a:endParaRPr>
          </a:p>
          <a:p>
            <a:endParaRPr lang="en-US" b="1">
              <a:solidFill>
                <a:srgbClr val="339966"/>
              </a:solidFill>
              <a:latin typeface="Arial"/>
              <a:cs typeface="Arial"/>
            </a:endParaRPr>
          </a:p>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18</a:t>
            </a:fld>
            <a:endParaRPr lang="en-US"/>
          </a:p>
        </p:txBody>
      </p:sp>
    </p:spTree>
    <p:extLst>
      <p:ext uri="{BB962C8B-B14F-4D97-AF65-F5344CB8AC3E}">
        <p14:creationId xmlns:p14="http://schemas.microsoft.com/office/powerpoint/2010/main" val="284365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a:cs typeface="Arial"/>
              </a:rPr>
              <a:t>Activity Instructions</a:t>
            </a:r>
            <a:endParaRPr lang="en-US" sz="1050" b="1" i="0" u="none" strike="noStrike" baseline="0" dirty="0">
              <a:latin typeface="Arial" panose="020B0604020202020204" pitchFamily="34" charset="0"/>
              <a:cs typeface="Arial"/>
            </a:endParaRPr>
          </a:p>
          <a:p>
            <a:r>
              <a:rPr lang="en-US" b="1" dirty="0"/>
              <a:t>Planning Makes Things Easier</a:t>
            </a:r>
            <a:endParaRPr lang="en-US"/>
          </a:p>
          <a:p>
            <a:r>
              <a:rPr lang="en-US" dirty="0"/>
              <a:t>Success in inspiring deep long term learning takes planning and intentionality.  Everyone has their own way they have learned to organize and plan.  Use the knowledge of your group to find out what are the different ways in which people plan for their youth programming.  Break the larger group into smaller discussion pods.  If you have enough people, give each pod one of the learning strategies and ask them to create a plan for how they will incorporate that strategy into their program year plan.  Each group can then report to the whole with the ideas they came up with and their chosen example plan.  </a:t>
            </a:r>
            <a:endParaRPr lang="en-US" dirty="0">
              <a:cs typeface="Calibri"/>
            </a:endParaRPr>
          </a:p>
          <a:p>
            <a:br>
              <a:rPr lang="en-US" dirty="0"/>
            </a:br>
            <a:endParaRPr lang="en-US" dirty="0"/>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19</a:t>
            </a:fld>
            <a:endParaRPr lang="en-US"/>
          </a:p>
        </p:txBody>
      </p:sp>
    </p:spTree>
    <p:extLst>
      <p:ext uri="{BB962C8B-B14F-4D97-AF65-F5344CB8AC3E}">
        <p14:creationId xmlns:p14="http://schemas.microsoft.com/office/powerpoint/2010/main" val="3186134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22</a:t>
            </a:fld>
            <a:endParaRPr lang="en-US"/>
          </a:p>
        </p:txBody>
      </p:sp>
    </p:spTree>
    <p:extLst>
      <p:ext uri="{BB962C8B-B14F-4D97-AF65-F5344CB8AC3E}">
        <p14:creationId xmlns:p14="http://schemas.microsoft.com/office/powerpoint/2010/main" val="272744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24</a:t>
            </a:fld>
            <a:endParaRPr lang="en-US"/>
          </a:p>
        </p:txBody>
      </p:sp>
    </p:spTree>
    <p:extLst>
      <p:ext uri="{BB962C8B-B14F-4D97-AF65-F5344CB8AC3E}">
        <p14:creationId xmlns:p14="http://schemas.microsoft.com/office/powerpoint/2010/main" val="1412796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a:cs typeface="Arial"/>
              </a:rPr>
              <a:t>Activity Instructions</a:t>
            </a:r>
            <a:endParaRPr lang="en-US" sz="1050" b="1" i="0" u="none" strike="noStrike" baseline="0" dirty="0">
              <a:latin typeface="Arial" panose="020B0604020202020204" pitchFamily="34" charset="0"/>
              <a:cs typeface="Arial"/>
            </a:endParaRPr>
          </a:p>
          <a:p>
            <a:r>
              <a:rPr lang="en-US" b="1" dirty="0"/>
              <a:t>Spectrum Introspection</a:t>
            </a:r>
            <a:endParaRPr lang="en-US" dirty="0"/>
          </a:p>
          <a:p>
            <a:r>
              <a:rPr lang="en-US" dirty="0"/>
              <a:t>Do you know where you are on the mindset spectrum?  Before we can help youth thrive, we need to know whether we have a growth mindset or a fixed mindset. </a:t>
            </a:r>
            <a:endParaRPr lang="en-US" dirty="0">
              <a:cs typeface="Calibri"/>
            </a:endParaRPr>
          </a:p>
          <a:p>
            <a:r>
              <a:rPr lang="en-US" dirty="0"/>
              <a:t>Ask yourself the questions below and choose the following statement for each:</a:t>
            </a:r>
            <a:endParaRPr lang="en-US" dirty="0">
              <a:cs typeface="Calibri"/>
            </a:endParaRPr>
          </a:p>
          <a:p>
            <a:r>
              <a:rPr lang="en-US" dirty="0"/>
              <a:t>Strongly agree</a:t>
            </a:r>
            <a:endParaRPr lang="en-US" dirty="0">
              <a:cs typeface="Calibri" panose="020F0502020204030204"/>
            </a:endParaRPr>
          </a:p>
          <a:p>
            <a:r>
              <a:rPr lang="en-US" dirty="0"/>
              <a:t>Agree</a:t>
            </a:r>
            <a:endParaRPr lang="en-US" dirty="0">
              <a:cs typeface="Calibri" panose="020F0502020204030204"/>
            </a:endParaRPr>
          </a:p>
          <a:p>
            <a:r>
              <a:rPr lang="en-US" dirty="0"/>
              <a:t>Disagree</a:t>
            </a:r>
            <a:endParaRPr lang="en-US" dirty="0">
              <a:cs typeface="Calibri" panose="020F0502020204030204"/>
            </a:endParaRPr>
          </a:p>
          <a:p>
            <a:r>
              <a:rPr lang="en-US" dirty="0"/>
              <a:t>Strongly disagree</a:t>
            </a:r>
            <a:endParaRPr lang="en-US" dirty="0">
              <a:cs typeface="Calibri" panose="020F0502020204030204"/>
            </a:endParaRPr>
          </a:p>
          <a:p>
            <a:endParaRPr lang="en-US" dirty="0"/>
          </a:p>
          <a:p>
            <a:r>
              <a:rPr lang="en-US" dirty="0"/>
              <a:t>1. No matter how smart or skilled you are, there is always an opportunity to improve</a:t>
            </a:r>
            <a:endParaRPr lang="en-US" dirty="0">
              <a:cs typeface="Calibri" panose="020F0502020204030204"/>
            </a:endParaRPr>
          </a:p>
          <a:p>
            <a:r>
              <a:rPr lang="en-US" dirty="0"/>
              <a:t>2. You can learn a lot of new things, but overall, you can’t improve your intelligence level </a:t>
            </a:r>
            <a:endParaRPr lang="en-US" dirty="0">
              <a:cs typeface="Calibri" panose="020F0502020204030204"/>
            </a:endParaRPr>
          </a:p>
          <a:p>
            <a:r>
              <a:rPr lang="en-US" dirty="0"/>
              <a:t>3. I enjoy situations that require me to think or work harder than normal</a:t>
            </a:r>
            <a:endParaRPr lang="en-US" dirty="0">
              <a:cs typeface="Calibri" panose="020F0502020204030204"/>
            </a:endParaRPr>
          </a:p>
          <a:p>
            <a:r>
              <a:rPr lang="en-US" dirty="0"/>
              <a:t>4. I prefer situations where I don’t have to think or work too hard.</a:t>
            </a:r>
            <a:endParaRPr lang="en-US" dirty="0">
              <a:cs typeface="Calibri" panose="020F0502020204030204"/>
            </a:endParaRPr>
          </a:p>
          <a:p>
            <a:r>
              <a:rPr lang="en-US" dirty="0"/>
              <a:t>5. I prefer situations that challenge me, even if it means I will make mistakes</a:t>
            </a:r>
            <a:endParaRPr lang="en-US" dirty="0">
              <a:cs typeface="Calibri" panose="020F0502020204030204"/>
            </a:endParaRPr>
          </a:p>
          <a:p>
            <a:r>
              <a:rPr lang="en-US" dirty="0"/>
              <a:t>6. I prefer situations where I can complete tasks without making mistakes</a:t>
            </a:r>
            <a:endParaRPr lang="en-US" dirty="0">
              <a:cs typeface="Calibri" panose="020F0502020204030204"/>
            </a:endParaRPr>
          </a:p>
          <a:p>
            <a:endParaRPr lang="en-US" dirty="0"/>
          </a:p>
          <a:p>
            <a:r>
              <a:rPr lang="en-US" dirty="0"/>
              <a:t>If your answers to the odd numbered questions were mostly “agree” or “strongly agree” then you most likely have a growth mindset. If your answers to the even numbers questions were mostly  “agree” or “strongly agree” then that indicates you may have a fixed mindset. If you had a mix of answers, then you are probably somewhere in the middle. </a:t>
            </a:r>
            <a:endParaRPr lang="en-US" dirty="0">
              <a:cs typeface="Calibri" panose="020F0502020204030204"/>
            </a:endParaRPr>
          </a:p>
          <a:p>
            <a:endParaRPr lang="en-US" dirty="0">
              <a:cs typeface="+mn-lt"/>
            </a:endParaRPr>
          </a:p>
          <a:p>
            <a:r>
              <a:rPr lang="en-US" dirty="0"/>
              <a:t>After answering the questions above, find a partner and share the following:</a:t>
            </a:r>
            <a:endParaRPr lang="en-US" dirty="0">
              <a:cs typeface="Calibri" panose="020F0502020204030204"/>
            </a:endParaRPr>
          </a:p>
          <a:p>
            <a:pPr marL="285750" indent="-285750">
              <a:buFont typeface="Arial"/>
              <a:buChar char="•"/>
            </a:pPr>
            <a:r>
              <a:rPr lang="en-US" dirty="0"/>
              <a:t>Where do you fall on the mindset spectrum?</a:t>
            </a:r>
            <a:endParaRPr lang="en-US" dirty="0">
              <a:cs typeface="Calibri" panose="020F0502020204030204"/>
            </a:endParaRPr>
          </a:p>
          <a:p>
            <a:pPr marL="285750" indent="-285750">
              <a:buFont typeface="Arial"/>
              <a:buChar char="•"/>
            </a:pPr>
            <a:r>
              <a:rPr lang="en-US" dirty="0"/>
              <a:t>Were you surprised about where you fall on the spectrum?</a:t>
            </a:r>
            <a:endParaRPr lang="en-US" dirty="0">
              <a:cs typeface="Calibri" panose="020F0502020204030204"/>
            </a:endParaRPr>
          </a:p>
          <a:p>
            <a:pPr marL="285750" indent="-285750">
              <a:buFont typeface="Arial"/>
              <a:buChar char="•"/>
            </a:pPr>
            <a:r>
              <a:rPr lang="en-US" dirty="0"/>
              <a:t>Are there areas where you would like to develop more of a growth mindset?  If so, how might you go about it?</a:t>
            </a:r>
            <a:endParaRPr lang="en-US" dirty="0">
              <a:cs typeface="Calibri" panose="020F0502020204030204"/>
            </a:endParaRPr>
          </a:p>
          <a:p>
            <a:pPr marL="285750" indent="-285750">
              <a:buFont typeface="Arial"/>
              <a:buChar char="•"/>
            </a:pPr>
            <a:r>
              <a:rPr lang="en-US" dirty="0"/>
              <a:t>How might you use what you learned about yourself to help the youth that you serve?</a:t>
            </a:r>
            <a:endParaRPr lang="en-US" dirty="0">
              <a:cs typeface="Calibri" panose="020F0502020204030204"/>
            </a:endParaRPr>
          </a:p>
          <a:p>
            <a:endParaRPr lang="en-US" i="0" u="none" strike="noStrike" baseline="0">
              <a:latin typeface="Arial" panose="020B0604020202020204" pitchFamily="34" charset="0"/>
              <a:cs typeface="Arial" panose="020B0604020202020204" pitchFamily="34" charset="0"/>
              <a:hlinkClick r:id="rId3"/>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27</a:t>
            </a:fld>
            <a:endParaRPr lang="en-US"/>
          </a:p>
        </p:txBody>
      </p:sp>
    </p:spTree>
    <p:extLst>
      <p:ext uri="{BB962C8B-B14F-4D97-AF65-F5344CB8AC3E}">
        <p14:creationId xmlns:p14="http://schemas.microsoft.com/office/powerpoint/2010/main" val="1467994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a:cs typeface="Arial"/>
              </a:rPr>
              <a:t>Activity Instructions</a:t>
            </a:r>
            <a:endParaRPr lang="en-US" sz="1050" b="1" i="0" u="none" strike="noStrike" baseline="0" dirty="0">
              <a:latin typeface="Arial" panose="020B0604020202020204" pitchFamily="34" charset="0"/>
              <a:cs typeface="Arial"/>
            </a:endParaRPr>
          </a:p>
          <a:p>
            <a:r>
              <a:rPr lang="en-US" b="1" dirty="0"/>
              <a:t>Spectrum Introspection</a:t>
            </a:r>
            <a:endParaRPr lang="en-US" dirty="0"/>
          </a:p>
          <a:p>
            <a:r>
              <a:rPr lang="en-US" dirty="0"/>
              <a:t>Do you know where you are on the mindset spectrum?  Before we can help youth thrive, we need to know whether we have a growth mindset or a fixed mindset. </a:t>
            </a:r>
            <a:endParaRPr lang="en-US" dirty="0">
              <a:cs typeface="Calibri"/>
            </a:endParaRPr>
          </a:p>
          <a:p>
            <a:r>
              <a:rPr lang="en-US" dirty="0"/>
              <a:t>Ask yourself the questions below and choose the following statement for each:</a:t>
            </a:r>
            <a:endParaRPr lang="en-US" dirty="0">
              <a:cs typeface="Calibri"/>
            </a:endParaRPr>
          </a:p>
          <a:p>
            <a:r>
              <a:rPr lang="en-US" dirty="0"/>
              <a:t>Strongly agree</a:t>
            </a:r>
            <a:endParaRPr lang="en-US" dirty="0">
              <a:cs typeface="Calibri" panose="020F0502020204030204"/>
            </a:endParaRPr>
          </a:p>
          <a:p>
            <a:r>
              <a:rPr lang="en-US" dirty="0"/>
              <a:t>Agree</a:t>
            </a:r>
            <a:endParaRPr lang="en-US" dirty="0">
              <a:cs typeface="Calibri" panose="020F0502020204030204"/>
            </a:endParaRPr>
          </a:p>
          <a:p>
            <a:r>
              <a:rPr lang="en-US" dirty="0"/>
              <a:t>Disagree</a:t>
            </a:r>
            <a:endParaRPr lang="en-US" dirty="0">
              <a:cs typeface="Calibri" panose="020F0502020204030204"/>
            </a:endParaRPr>
          </a:p>
          <a:p>
            <a:r>
              <a:rPr lang="en-US" dirty="0"/>
              <a:t>Strongly disagree</a:t>
            </a:r>
            <a:endParaRPr lang="en-US" dirty="0">
              <a:cs typeface="Calibri" panose="020F0502020204030204"/>
            </a:endParaRPr>
          </a:p>
          <a:p>
            <a:endParaRPr lang="en-US" dirty="0"/>
          </a:p>
          <a:p>
            <a:r>
              <a:rPr lang="en-US" dirty="0"/>
              <a:t>1. No matter how smart or skilled you are, there is always an opportunity to improve</a:t>
            </a:r>
            <a:endParaRPr lang="en-US" dirty="0">
              <a:cs typeface="Calibri" panose="020F0502020204030204"/>
            </a:endParaRPr>
          </a:p>
          <a:p>
            <a:r>
              <a:rPr lang="en-US" dirty="0"/>
              <a:t>2. You can learn a lot of new things, but overall, you can’t improve your intelligence level </a:t>
            </a:r>
            <a:endParaRPr lang="en-US" dirty="0">
              <a:cs typeface="Calibri" panose="020F0502020204030204"/>
            </a:endParaRPr>
          </a:p>
          <a:p>
            <a:r>
              <a:rPr lang="en-US" dirty="0"/>
              <a:t>3. I enjoy situations that require me to think or work harder than normal</a:t>
            </a:r>
            <a:endParaRPr lang="en-US" dirty="0">
              <a:cs typeface="Calibri" panose="020F0502020204030204"/>
            </a:endParaRPr>
          </a:p>
          <a:p>
            <a:r>
              <a:rPr lang="en-US" dirty="0"/>
              <a:t>4. I prefer situations where I don’t have to think or work too hard.</a:t>
            </a:r>
            <a:endParaRPr lang="en-US" dirty="0">
              <a:cs typeface="Calibri" panose="020F0502020204030204"/>
            </a:endParaRPr>
          </a:p>
          <a:p>
            <a:r>
              <a:rPr lang="en-US" dirty="0"/>
              <a:t>5. I prefer situations that challenge me, even if it means I will make mistakes</a:t>
            </a:r>
            <a:endParaRPr lang="en-US" dirty="0">
              <a:cs typeface="Calibri" panose="020F0502020204030204"/>
            </a:endParaRPr>
          </a:p>
          <a:p>
            <a:r>
              <a:rPr lang="en-US" dirty="0"/>
              <a:t>6. I prefer situations where I can complete tasks without making mistakes</a:t>
            </a:r>
            <a:endParaRPr lang="en-US" dirty="0">
              <a:cs typeface="Calibri" panose="020F0502020204030204"/>
            </a:endParaRPr>
          </a:p>
          <a:p>
            <a:endParaRPr lang="en-US" dirty="0"/>
          </a:p>
          <a:p>
            <a:r>
              <a:rPr lang="en-US" dirty="0"/>
              <a:t>If your answers to the odd numbered questions were mostly “agree” or “strongly agree” then you most likely have a growth mindset. If your answers to the even numbers questions were mostly  “agree” or “strongly agree” then that indicates you may have a fixed mindset. If you had a mix of answers, then you are probably somewhere in the middle. </a:t>
            </a:r>
            <a:endParaRPr lang="en-US" dirty="0">
              <a:cs typeface="Calibri" panose="020F0502020204030204"/>
            </a:endParaRPr>
          </a:p>
          <a:p>
            <a:endParaRPr lang="en-US" dirty="0">
              <a:cs typeface="+mn-lt"/>
            </a:endParaRPr>
          </a:p>
          <a:p>
            <a:r>
              <a:rPr lang="en-US" dirty="0"/>
              <a:t>After answering the questions above, find a partner and share the following:</a:t>
            </a:r>
            <a:endParaRPr lang="en-US" dirty="0">
              <a:cs typeface="Calibri" panose="020F0502020204030204"/>
            </a:endParaRPr>
          </a:p>
          <a:p>
            <a:pPr marL="285750" indent="-285750">
              <a:buFont typeface="Arial"/>
              <a:buChar char="•"/>
            </a:pPr>
            <a:r>
              <a:rPr lang="en-US" dirty="0"/>
              <a:t>Where do you fall on the mindset spectrum?</a:t>
            </a:r>
            <a:endParaRPr lang="en-US" dirty="0">
              <a:cs typeface="Calibri" panose="020F0502020204030204"/>
            </a:endParaRPr>
          </a:p>
          <a:p>
            <a:pPr marL="285750" indent="-285750">
              <a:buFont typeface="Arial"/>
              <a:buChar char="•"/>
            </a:pPr>
            <a:r>
              <a:rPr lang="en-US" dirty="0"/>
              <a:t>Were you surprised about where you fall on the spectrum?</a:t>
            </a:r>
            <a:endParaRPr lang="en-US" dirty="0">
              <a:cs typeface="Calibri" panose="020F0502020204030204"/>
            </a:endParaRPr>
          </a:p>
          <a:p>
            <a:pPr marL="285750" indent="-285750">
              <a:buFont typeface="Arial"/>
              <a:buChar char="•"/>
            </a:pPr>
            <a:r>
              <a:rPr lang="en-US" dirty="0"/>
              <a:t>Are there areas where you would like to develop more of a growth mindset?  If so, how might you go about it?</a:t>
            </a:r>
            <a:endParaRPr lang="en-US" dirty="0">
              <a:cs typeface="Calibri" panose="020F0502020204030204"/>
            </a:endParaRPr>
          </a:p>
          <a:p>
            <a:pPr marL="285750" indent="-285750">
              <a:buFont typeface="Arial"/>
              <a:buChar char="•"/>
            </a:pPr>
            <a:r>
              <a:rPr lang="en-US" dirty="0"/>
              <a:t>How might you use what you learned about yourself to help the youth that you serve?</a:t>
            </a:r>
            <a:endParaRPr lang="en-US" dirty="0">
              <a:cs typeface="Calibri" panose="020F0502020204030204"/>
            </a:endParaRPr>
          </a:p>
          <a:p>
            <a:endParaRPr lang="en-US" i="0" u="none" strike="noStrike" baseline="0">
              <a:latin typeface="Arial" panose="020B0604020202020204" pitchFamily="34" charset="0"/>
              <a:cs typeface="Arial" panose="020B0604020202020204" pitchFamily="34" charset="0"/>
              <a:hlinkClick r:id="rId3"/>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28</a:t>
            </a:fld>
            <a:endParaRPr lang="en-US"/>
          </a:p>
        </p:txBody>
      </p:sp>
    </p:spTree>
    <p:extLst>
      <p:ext uri="{BB962C8B-B14F-4D97-AF65-F5344CB8AC3E}">
        <p14:creationId xmlns:p14="http://schemas.microsoft.com/office/powerpoint/2010/main" val="3220966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a:cs typeface="Arial"/>
              </a:rPr>
              <a:t>Activity Instructions</a:t>
            </a:r>
            <a:endParaRPr lang="en-US" sz="1050" b="1" i="0" u="none" strike="noStrike" baseline="0" dirty="0">
              <a:latin typeface="Arial" panose="020B0604020202020204" pitchFamily="34" charset="0"/>
              <a:cs typeface="Arial"/>
            </a:endParaRPr>
          </a:p>
          <a:p>
            <a:r>
              <a:rPr lang="en-US" b="1" dirty="0"/>
              <a:t>Spectrum Scaffold</a:t>
            </a:r>
            <a:r>
              <a:rPr lang="en-US" dirty="0"/>
              <a:t> </a:t>
            </a:r>
            <a:endParaRPr lang="en-US" dirty="0">
              <a:cs typeface="Calibri"/>
            </a:endParaRPr>
          </a:p>
          <a:p>
            <a:r>
              <a:rPr lang="en-US" dirty="0"/>
              <a:t>Think about a youth you know who has a fixed mindset about a subject or skill. How might you structure experiences in 4-H to help that youth develop a growth mindset over time?  Share your approach with another volunteer (or the group) without naming the youth.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29</a:t>
            </a:fld>
            <a:endParaRPr lang="en-US"/>
          </a:p>
        </p:txBody>
      </p:sp>
    </p:spTree>
    <p:extLst>
      <p:ext uri="{BB962C8B-B14F-4D97-AF65-F5344CB8AC3E}">
        <p14:creationId xmlns:p14="http://schemas.microsoft.com/office/powerpoint/2010/main" val="1403204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32</a:t>
            </a:fld>
            <a:endParaRPr lang="en-US"/>
          </a:p>
        </p:txBody>
      </p:sp>
    </p:spTree>
    <p:extLst>
      <p:ext uri="{BB962C8B-B14F-4D97-AF65-F5344CB8AC3E}">
        <p14:creationId xmlns:p14="http://schemas.microsoft.com/office/powerpoint/2010/main" val="4255449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33</a:t>
            </a:fld>
            <a:endParaRPr lang="en-US"/>
          </a:p>
        </p:txBody>
      </p:sp>
    </p:spTree>
    <p:extLst>
      <p:ext uri="{BB962C8B-B14F-4D97-AF65-F5344CB8AC3E}">
        <p14:creationId xmlns:p14="http://schemas.microsoft.com/office/powerpoint/2010/main" val="3252202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2</a:t>
            </a:fld>
            <a:endParaRPr lang="en-US"/>
          </a:p>
        </p:txBody>
      </p:sp>
    </p:spTree>
    <p:extLst>
      <p:ext uri="{BB962C8B-B14F-4D97-AF65-F5344CB8AC3E}">
        <p14:creationId xmlns:p14="http://schemas.microsoft.com/office/powerpoint/2010/main" val="146957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a:cs typeface="Arial"/>
              </a:rPr>
              <a:t>Activity Instructions</a:t>
            </a:r>
            <a:endParaRPr lang="en-US" sz="1050" b="1" i="0" u="none" strike="noStrike" baseline="0" dirty="0">
              <a:latin typeface="Arial" panose="020B0604020202020204" pitchFamily="34" charset="0"/>
              <a:cs typeface="Arial"/>
            </a:endParaRPr>
          </a:p>
          <a:p>
            <a:r>
              <a:rPr lang="en-US" b="1" dirty="0"/>
              <a:t>Mastery Discovery</a:t>
            </a:r>
            <a:endParaRPr lang="en-US" dirty="0"/>
          </a:p>
          <a:p>
            <a:r>
              <a:rPr lang="en-US" dirty="0"/>
              <a:t>Have each person identify a subject they are good at or teach as a 4-H volunteer. This could be a project they provide leadership for.  The next step could be done in groups or as individuals.  Identify a 4-H resource (curriculum, handout, </a:t>
            </a:r>
            <a:r>
              <a:rPr lang="en-US" dirty="0" err="1"/>
              <a:t>etc</a:t>
            </a:r>
            <a:r>
              <a:rPr lang="en-US" dirty="0"/>
              <a:t>) they could use to guide the teaching of this subject.  In the margin of the resource have the participants outline what personal knowledge they will add to strengthen the lesson.  A real life story to make the content more real would be a good example.  On flip paper record some of the ways volunteers used their own experiences and knowledge to plan for an exceptional learning experience.  </a:t>
            </a:r>
            <a:endParaRPr lang="en-US" dirty="0">
              <a:cs typeface="Calibri"/>
            </a:endParaRPr>
          </a:p>
          <a:p>
            <a:br>
              <a:rPr lang="en-US" dirty="0"/>
            </a:br>
            <a:endParaRPr lang="en-US" dirty="0"/>
          </a:p>
          <a:p>
            <a:endParaRPr lang="en-US">
              <a:solidFill>
                <a:srgbClr val="0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36</a:t>
            </a:fld>
            <a:endParaRPr lang="en-US"/>
          </a:p>
        </p:txBody>
      </p:sp>
    </p:spTree>
    <p:extLst>
      <p:ext uri="{BB962C8B-B14F-4D97-AF65-F5344CB8AC3E}">
        <p14:creationId xmlns:p14="http://schemas.microsoft.com/office/powerpoint/2010/main" val="2093274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dirty="0">
                <a:solidFill>
                  <a:srgbClr val="339966"/>
                </a:solidFill>
                <a:latin typeface="Arial"/>
                <a:cs typeface="Arial"/>
              </a:rPr>
              <a:t>Activity Instructions</a:t>
            </a:r>
            <a:endParaRPr lang="en-US" sz="1050" b="1" dirty="0">
              <a:latin typeface="Arial"/>
              <a:cs typeface="Arial"/>
            </a:endParaRPr>
          </a:p>
          <a:p>
            <a:r>
              <a:rPr lang="en-US" b="1" dirty="0"/>
              <a:t>Personal Learning Plan </a:t>
            </a:r>
            <a:endParaRPr lang="en-US" sz="1050" b="1" dirty="0">
              <a:solidFill>
                <a:srgbClr val="000000"/>
              </a:solidFill>
              <a:latin typeface="Arial" panose="020B0604020202020204" pitchFamily="34" charset="0"/>
              <a:cs typeface="Arial" panose="020B0604020202020204" pitchFamily="34" charset="0"/>
            </a:endParaRPr>
          </a:p>
          <a:p>
            <a:r>
              <a:rPr lang="en-US" dirty="0"/>
              <a:t>Just like writing down goals helps them become a reality, writing out steps to a learning plan make it more real and likely to happen. Using the knowledge of your group, brainstorm different pieces individuals could include in their personal learning plan. To frame the discussion, introduce the idea of a fixed or growth mindset.  Try to approach the development of your plan from a growth mindset where learning and success come through attitude and effort.   As a final step pair the group up into accountability partners to check back in to see how progress has gone.  </a:t>
            </a:r>
            <a:endParaRPr lang="en-US" dirty="0">
              <a:cs typeface="Calibri" panose="020F0502020204030204"/>
            </a:endParaRPr>
          </a:p>
          <a:p>
            <a:r>
              <a:rPr lang="en-US" dirty="0"/>
              <a:t>Questions to discuss with the group:</a:t>
            </a:r>
            <a:endParaRPr lang="en-US" dirty="0">
              <a:cs typeface="Calibri" panose="020F0502020204030204"/>
            </a:endParaRPr>
          </a:p>
          <a:p>
            <a:r>
              <a:rPr lang="en-US" dirty="0"/>
              <a:t>1. How do you determine what you want to learn - the learning goal? </a:t>
            </a:r>
            <a:endParaRPr lang="en-US" dirty="0">
              <a:cs typeface="Calibri" panose="020F0502020204030204"/>
            </a:endParaRPr>
          </a:p>
          <a:p>
            <a:r>
              <a:rPr lang="en-US" dirty="0"/>
              <a:t>2. How will you learn the new information - what is your strategy?  </a:t>
            </a:r>
            <a:endParaRPr lang="en-US" dirty="0">
              <a:cs typeface="Calibri" panose="020F0502020204030204"/>
            </a:endParaRPr>
          </a:p>
          <a:p>
            <a:r>
              <a:rPr lang="en-US" dirty="0"/>
              <a:t>3.  How will you know you were successful - how will you measure? </a:t>
            </a:r>
            <a:endParaRPr lang="en-US" dirty="0">
              <a:cs typeface="Calibri" panose="020F0502020204030204"/>
            </a:endParaRPr>
          </a:p>
          <a:p>
            <a:r>
              <a:rPr lang="en-US" dirty="0"/>
              <a:t>4.  Who or what could help you - making connections and overcoming barriers?  </a:t>
            </a:r>
            <a:endParaRPr lang="en-US" dirty="0">
              <a:cs typeface="Calibri" panose="020F0502020204030204"/>
            </a:endParaRPr>
          </a:p>
          <a:p>
            <a:endParaRPr lang="en-US" dirty="0">
              <a:cs typeface="+mn-lt"/>
            </a:endParaRPr>
          </a:p>
          <a:p>
            <a:endParaRPr lang="en-US" sz="1200" b="0" i="0" u="none" strike="noStrike" baseline="0">
              <a:solidFill>
                <a:srgbClr val="000000"/>
              </a:solidFill>
              <a:latin typeface="Arial" panose="020B0604020202020204" pitchFamily="34" charset="0"/>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37</a:t>
            </a:fld>
            <a:endParaRPr lang="en-US"/>
          </a:p>
        </p:txBody>
      </p:sp>
    </p:spTree>
    <p:extLst>
      <p:ext uri="{BB962C8B-B14F-4D97-AF65-F5344CB8AC3E}">
        <p14:creationId xmlns:p14="http://schemas.microsoft.com/office/powerpoint/2010/main" val="1449373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40</a:t>
            </a:fld>
            <a:endParaRPr lang="en-US"/>
          </a:p>
        </p:txBody>
      </p:sp>
    </p:spTree>
    <p:extLst>
      <p:ext uri="{BB962C8B-B14F-4D97-AF65-F5344CB8AC3E}">
        <p14:creationId xmlns:p14="http://schemas.microsoft.com/office/powerpoint/2010/main" val="1373534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42</a:t>
            </a:fld>
            <a:endParaRPr lang="en-US"/>
          </a:p>
        </p:txBody>
      </p:sp>
    </p:spTree>
    <p:extLst>
      <p:ext uri="{BB962C8B-B14F-4D97-AF65-F5344CB8AC3E}">
        <p14:creationId xmlns:p14="http://schemas.microsoft.com/office/powerpoint/2010/main" val="244621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Activity Instructions</a:t>
            </a:r>
          </a:p>
          <a:p>
            <a:r>
              <a:rPr lang="en-US" b="1" dirty="0"/>
              <a:t>Group Norms</a:t>
            </a:r>
            <a:endParaRPr lang="en-US" dirty="0"/>
          </a:p>
          <a:p>
            <a:pPr marL="285750" indent="-285750">
              <a:buFont typeface="Arial"/>
              <a:buChar char="•"/>
            </a:pPr>
            <a:r>
              <a:rPr lang="en-US" dirty="0"/>
              <a:t>Have a piece of large paper for everyone to see and a writing utensil. </a:t>
            </a:r>
          </a:p>
          <a:p>
            <a:pPr marL="285750" indent="-285750">
              <a:buFont typeface="Arial"/>
              <a:buChar char="•"/>
            </a:pPr>
            <a:r>
              <a:rPr lang="en-US" dirty="0"/>
              <a:t>Ask to group what a well working team looks like.</a:t>
            </a:r>
          </a:p>
          <a:p>
            <a:pPr marL="285750" indent="-285750">
              <a:buFont typeface="Arial"/>
              <a:buChar char="•"/>
            </a:pPr>
            <a:r>
              <a:rPr lang="en-US" dirty="0"/>
              <a:t>Record responses. (Examples: arrive on time, follow through on committee work, listen to others options, recognize whose voices are not at table and how to get other perspectives, youth’s voice, demographics etc.)</a:t>
            </a:r>
          </a:p>
          <a:p>
            <a:pPr marL="285750" indent="-285750">
              <a:buFont typeface="Arial"/>
              <a:buChar char="•"/>
            </a:pPr>
            <a:r>
              <a:rPr lang="en-US" dirty="0"/>
              <a:t>Ask what ideas on the brainstormed list that could be implemented within their group.</a:t>
            </a:r>
          </a:p>
          <a:p>
            <a:pPr marL="285750" indent="-285750">
              <a:buFont typeface="Arial"/>
              <a:buChar char="•"/>
            </a:pPr>
            <a:r>
              <a:rPr lang="en-US" dirty="0"/>
              <a:t>Post group norms at each meeting so they can be reviewed and adapted by the group. </a:t>
            </a:r>
          </a:p>
          <a:p>
            <a:endParaRPr lang="en-US" b="1" dirty="0">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45</a:t>
            </a:fld>
            <a:endParaRPr lang="en-US"/>
          </a:p>
        </p:txBody>
      </p:sp>
    </p:spTree>
    <p:extLst>
      <p:ext uri="{BB962C8B-B14F-4D97-AF65-F5344CB8AC3E}">
        <p14:creationId xmlns:p14="http://schemas.microsoft.com/office/powerpoint/2010/main" val="3171681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Activity Instructions</a:t>
            </a:r>
          </a:p>
          <a:p>
            <a:r>
              <a:rPr lang="en-US" b="1" dirty="0"/>
              <a:t>Get Acquainted</a:t>
            </a:r>
            <a:endParaRPr lang="en-US" dirty="0"/>
          </a:p>
          <a:p>
            <a:r>
              <a:rPr lang="en-US" dirty="0"/>
              <a:t>The leader calls out, “Find someone with the same (provide an example) and discuss (give another example). This activity gets people moving and discussing. </a:t>
            </a:r>
            <a:endParaRPr lang="en-US" dirty="0">
              <a:cs typeface="Calibri"/>
            </a:endParaRPr>
          </a:p>
          <a:p>
            <a:pPr marL="171450" indent="-171450">
              <a:buFont typeface="Arial"/>
              <a:buChar char="•"/>
            </a:pPr>
            <a:r>
              <a:rPr lang="en-US" dirty="0"/>
              <a:t>Examples—number of children or siblings, favorite color, size of hometown, color of cell phone or provider, etc. </a:t>
            </a:r>
            <a:endParaRPr lang="en-US" dirty="0">
              <a:cs typeface="Calibri"/>
            </a:endParaRPr>
          </a:p>
          <a:p>
            <a:pPr marL="171450" indent="-171450">
              <a:buFont typeface="Arial"/>
              <a:buChar char="•"/>
            </a:pPr>
            <a:r>
              <a:rPr lang="en-US" dirty="0"/>
              <a:t>Then discuss your favorite book, outdoor interests, fun things the committee could do, etc.</a:t>
            </a:r>
            <a:br>
              <a:rPr lang="en-US" dirty="0">
                <a:cs typeface="+mn-lt"/>
              </a:rPr>
            </a:br>
            <a:endParaRPr lang="en-US">
              <a:cs typeface="Calibri"/>
            </a:endParaRPr>
          </a:p>
          <a:p>
            <a:r>
              <a:rPr lang="en-US" i="1" dirty="0"/>
              <a:t>Source: Judy Levings, (2008). Educational Design and Delivery: Team Building Skills Lesson Plan. VRKC: Volunteer Research Knowledge Competency. 4-H.org </a:t>
            </a:r>
            <a:endParaRPr lang="en-US" dirty="0"/>
          </a:p>
          <a:p>
            <a:endParaRPr lang="en-US" dirty="0">
              <a:cs typeface="+mn-lt"/>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46</a:t>
            </a:fld>
            <a:endParaRPr lang="en-US"/>
          </a:p>
        </p:txBody>
      </p:sp>
    </p:spTree>
    <p:extLst>
      <p:ext uri="{BB962C8B-B14F-4D97-AF65-F5344CB8AC3E}">
        <p14:creationId xmlns:p14="http://schemas.microsoft.com/office/powerpoint/2010/main" val="881964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Activity Instructions</a:t>
            </a:r>
          </a:p>
          <a:p>
            <a:r>
              <a:rPr lang="en-US" b="1" dirty="0"/>
              <a:t>Introductions</a:t>
            </a:r>
            <a:endParaRPr lang="en-US" dirty="0">
              <a:cs typeface="Calibri"/>
            </a:endParaRPr>
          </a:p>
          <a:p>
            <a:r>
              <a:rPr lang="en-US" dirty="0"/>
              <a:t>Pretend you are hosting a party where no one knows anyone else. Have everyone standing in no particular order. In a party spirit, walk up to one of your “guests” and introduce yourself by name. For example:</a:t>
            </a:r>
            <a:endParaRPr lang="en-US" dirty="0">
              <a:cs typeface="Calibri" panose="020F0502020204030204"/>
            </a:endParaRPr>
          </a:p>
          <a:p>
            <a:pPr marL="285750" indent="-285750">
              <a:buFont typeface="Arial"/>
              <a:buChar char="•"/>
            </a:pPr>
            <a:r>
              <a:rPr lang="en-US" dirty="0"/>
              <a:t>“Hi, I’m Karly. What’s your name? Gabrielle? Hi, Gabrielle, glad to meet you. Come on, there’s someone I want you to meet.” You then take Gabrielle to meet another “guest.”</a:t>
            </a:r>
            <a:endParaRPr lang="en-US" dirty="0">
              <a:cs typeface="Calibri" panose="020F0502020204030204"/>
            </a:endParaRPr>
          </a:p>
          <a:p>
            <a:pPr marL="285750" indent="-285750">
              <a:buFont typeface="Arial"/>
              <a:buChar char="•"/>
            </a:pPr>
            <a:r>
              <a:rPr lang="en-US" dirty="0"/>
              <a:t> “Hi, what’s your name? Paul? Hi, Paul; this is Gabrielle. Gabrielle, this is Paul.” Gabrielle and Paul play it up. They smile, shake hands and say “Glad to meet you.”</a:t>
            </a:r>
            <a:endParaRPr lang="en-US" dirty="0">
              <a:cs typeface="Calibri" panose="020F0502020204030204"/>
            </a:endParaRPr>
          </a:p>
          <a:p>
            <a:pPr marL="285750" indent="-285750">
              <a:buFont typeface="Arial"/>
              <a:buChar char="•"/>
            </a:pPr>
            <a:r>
              <a:rPr lang="en-US" dirty="0"/>
              <a:t>Try to “introduce” everyone in three minutes.</a:t>
            </a:r>
            <a:endParaRPr lang="en-US" dirty="0">
              <a:cs typeface="Calibri" panose="020F0502020204030204"/>
            </a:endParaRPr>
          </a:p>
          <a:p>
            <a:endParaRPr lang="en-US" dirty="0">
              <a:cs typeface="+mn-lt"/>
            </a:endParaRPr>
          </a:p>
          <a:p>
            <a:r>
              <a:rPr lang="en-US" i="1" dirty="0"/>
              <a:t>Source: Chapin, Julie A. (2004) Volunteer and Club Development: Group-Building Ideas for 4-H Club and Group Meetings. </a:t>
            </a:r>
            <a:r>
              <a:rPr lang="en-US" i="1" dirty="0">
                <a:hlinkClick r:id="rId3"/>
              </a:rPr>
              <a:t>https://www.canr.msu.edu/uploads/236/67551/4-HGroupBuildingIdeas2.pdf</a:t>
            </a:r>
            <a:r>
              <a:rPr lang="en-US" i="1" dirty="0"/>
              <a:t> </a:t>
            </a:r>
            <a:endParaRPr lang="en-US" dirty="0"/>
          </a:p>
          <a:p>
            <a:endParaRPr lang="en-US" dirty="0">
              <a:cs typeface="+mn-lt"/>
            </a:endParaRP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47</a:t>
            </a:fld>
            <a:endParaRPr lang="en-US"/>
          </a:p>
        </p:txBody>
      </p:sp>
    </p:spTree>
    <p:extLst>
      <p:ext uri="{BB962C8B-B14F-4D97-AF65-F5344CB8AC3E}">
        <p14:creationId xmlns:p14="http://schemas.microsoft.com/office/powerpoint/2010/main" val="4182877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Activity Instructions</a:t>
            </a:r>
          </a:p>
          <a:p>
            <a:r>
              <a:rPr lang="en-US" b="1" dirty="0"/>
              <a:t>A Pat on the Back</a:t>
            </a:r>
            <a:endParaRPr lang="en-US" dirty="0">
              <a:cs typeface="Calibri"/>
            </a:endParaRPr>
          </a:p>
          <a:p>
            <a:r>
              <a:rPr lang="en-US" dirty="0"/>
              <a:t>Here’s an activity that can help members learn to notice positive qualities in others and communicate positive messages to them. And, it can help to improve an individual member’s self-esteem!</a:t>
            </a:r>
            <a:endParaRPr lang="en-US" dirty="0">
              <a:cs typeface="Calibri"/>
            </a:endParaRPr>
          </a:p>
          <a:p>
            <a:pPr marL="285750" indent="-285750">
              <a:buFont typeface="Arial"/>
              <a:buChar char="•"/>
            </a:pPr>
            <a:r>
              <a:rPr lang="en-US" dirty="0"/>
              <a:t>Each participant draws an outline of their hand on a piece of paper and writes their name across the top of the paper.</a:t>
            </a:r>
            <a:endParaRPr lang="en-US" dirty="0">
              <a:cs typeface="Calibri"/>
            </a:endParaRPr>
          </a:p>
          <a:p>
            <a:pPr marL="285750" indent="-285750">
              <a:buFont typeface="Arial"/>
              <a:buChar char="•"/>
            </a:pPr>
            <a:r>
              <a:rPr lang="en-US" dirty="0"/>
              <a:t>The papers are then passed around the room. Each member is asked to write down something positive about that person on their sheet. </a:t>
            </a:r>
            <a:endParaRPr lang="en-US" dirty="0">
              <a:cs typeface="Calibri"/>
            </a:endParaRPr>
          </a:p>
          <a:p>
            <a:pPr marL="285750" indent="-285750">
              <a:buFont typeface="Arial"/>
              <a:buChar char="•"/>
            </a:pPr>
            <a:r>
              <a:rPr lang="en-US" dirty="0"/>
              <a:t>After they have been around the room, the papers are returned to the leader. The leader should check the papers to be sure the comments are positive and appropriate. </a:t>
            </a:r>
            <a:endParaRPr lang="en-US" dirty="0">
              <a:cs typeface="Calibri"/>
            </a:endParaRPr>
          </a:p>
          <a:p>
            <a:pPr marL="285750" indent="-285750">
              <a:buFont typeface="Arial"/>
              <a:buChar char="•"/>
            </a:pPr>
            <a:r>
              <a:rPr lang="en-US" dirty="0"/>
              <a:t>Papers are given back to owners so they can read what others have said about them.</a:t>
            </a:r>
            <a:endParaRPr lang="en-US" dirty="0">
              <a:cs typeface="Calibri"/>
            </a:endParaRPr>
          </a:p>
          <a:p>
            <a:endParaRPr lang="en-US" i="1" dirty="0"/>
          </a:p>
          <a:p>
            <a:r>
              <a:rPr lang="en-US" i="1" dirty="0"/>
              <a:t>Source: McKinley, Steve (2018). 4-H Club Recreation and Team Building Activities.  </a:t>
            </a:r>
            <a:r>
              <a:rPr lang="en-US" i="1" dirty="0">
                <a:hlinkClick r:id="rId3"/>
              </a:rPr>
              <a:t>https://api.ag.purdue.edu/api/DepotWS/File.ashx?t=f&amp;i=65263</a:t>
            </a:r>
            <a:r>
              <a:rPr lang="en-US" i="1" dirty="0"/>
              <a:t> </a:t>
            </a:r>
            <a:endParaRPr lang="en-US" dirty="0">
              <a:cs typeface="Calibri"/>
            </a:endParaRP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48</a:t>
            </a:fld>
            <a:endParaRPr lang="en-US"/>
          </a:p>
        </p:txBody>
      </p:sp>
    </p:spTree>
    <p:extLst>
      <p:ext uri="{BB962C8B-B14F-4D97-AF65-F5344CB8AC3E}">
        <p14:creationId xmlns:p14="http://schemas.microsoft.com/office/powerpoint/2010/main" val="430160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51</a:t>
            </a:fld>
            <a:endParaRPr lang="en-US"/>
          </a:p>
        </p:txBody>
      </p:sp>
    </p:spTree>
    <p:extLst>
      <p:ext uri="{BB962C8B-B14F-4D97-AF65-F5344CB8AC3E}">
        <p14:creationId xmlns:p14="http://schemas.microsoft.com/office/powerpoint/2010/main" val="2830787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52</a:t>
            </a:fld>
            <a:endParaRPr lang="en-US"/>
          </a:p>
        </p:txBody>
      </p:sp>
    </p:spTree>
    <p:extLst>
      <p:ext uri="{BB962C8B-B14F-4D97-AF65-F5344CB8AC3E}">
        <p14:creationId xmlns:p14="http://schemas.microsoft.com/office/powerpoint/2010/main" val="375677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3</a:t>
            </a:fld>
            <a:endParaRPr lang="en-US"/>
          </a:p>
        </p:txBody>
      </p:sp>
    </p:spTree>
    <p:extLst>
      <p:ext uri="{BB962C8B-B14F-4D97-AF65-F5344CB8AC3E}">
        <p14:creationId xmlns:p14="http://schemas.microsoft.com/office/powerpoint/2010/main" val="503935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54</a:t>
            </a:fld>
            <a:endParaRPr lang="en-US"/>
          </a:p>
        </p:txBody>
      </p:sp>
    </p:spTree>
    <p:extLst>
      <p:ext uri="{BB962C8B-B14F-4D97-AF65-F5344CB8AC3E}">
        <p14:creationId xmlns:p14="http://schemas.microsoft.com/office/powerpoint/2010/main" val="977978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Activity Instructions</a:t>
            </a:r>
          </a:p>
          <a:p>
            <a:r>
              <a:rPr lang="en-US" b="1" dirty="0"/>
              <a:t>Asthma Attack</a:t>
            </a:r>
            <a:endParaRPr lang="en-US" dirty="0">
              <a:cs typeface="Calibri"/>
            </a:endParaRPr>
          </a:p>
          <a:p>
            <a:r>
              <a:rPr lang="en-US" dirty="0"/>
              <a:t>This activity is meant to help individuals better understand what happens when people who have shortness in breath (ex. Asthma attack) occurs for individuals.</a:t>
            </a:r>
            <a:endParaRPr lang="en-US" dirty="0">
              <a:cs typeface="Calibri"/>
            </a:endParaRPr>
          </a:p>
          <a:p>
            <a:endParaRPr lang="en-US" dirty="0"/>
          </a:p>
          <a:p>
            <a:pPr marL="171450" indent="-171450">
              <a:buFont typeface="Arial"/>
              <a:buChar char="•"/>
            </a:pPr>
            <a:r>
              <a:rPr lang="en-US" dirty="0"/>
              <a:t>Ask participants to get a mask or a straw. You can also provide them as part of a 4-H project kit. </a:t>
            </a:r>
            <a:endParaRPr lang="en-US" dirty="0">
              <a:cs typeface="Calibri"/>
            </a:endParaRPr>
          </a:p>
          <a:p>
            <a:pPr marL="171450" indent="-171450">
              <a:buFont typeface="Arial"/>
              <a:buChar char="•"/>
            </a:pPr>
            <a:r>
              <a:rPr lang="en-US" dirty="0"/>
              <a:t>Next ask them to breathe only through the mask or the straw.</a:t>
            </a:r>
            <a:endParaRPr lang="en-US" dirty="0">
              <a:cs typeface="Calibri"/>
            </a:endParaRPr>
          </a:p>
          <a:p>
            <a:pPr marL="171450" indent="-171450">
              <a:buFont typeface="Arial"/>
              <a:buChar char="•"/>
            </a:pPr>
            <a:r>
              <a:rPr lang="en-US" dirty="0"/>
              <a:t>Then have participants do a stationary run for 30-60 seconds. </a:t>
            </a:r>
            <a:endParaRPr lang="en-US" dirty="0">
              <a:cs typeface="Calibri"/>
            </a:endParaRPr>
          </a:p>
          <a:p>
            <a:pPr marL="171450" indent="-171450">
              <a:buFont typeface="Arial"/>
              <a:buChar char="•"/>
            </a:pPr>
            <a:r>
              <a:rPr lang="en-US" dirty="0"/>
              <a:t>Discuss using the Experiential Learning Model.</a:t>
            </a:r>
            <a:endParaRPr lang="en-US" dirty="0">
              <a:cs typeface="Calibri"/>
            </a:endParaRPr>
          </a:p>
          <a:p>
            <a:pPr marL="628650" lvl="1" indent="-171450">
              <a:buFont typeface="Arial"/>
              <a:buChar char="•"/>
            </a:pPr>
            <a:r>
              <a:rPr lang="en-US" b="1" i="1" dirty="0"/>
              <a:t>Experience</a:t>
            </a:r>
            <a:r>
              <a:rPr lang="en-US" dirty="0"/>
              <a:t> – Do it</a:t>
            </a:r>
            <a:endParaRPr lang="en-US" dirty="0">
              <a:cs typeface="Calibri"/>
            </a:endParaRPr>
          </a:p>
          <a:p>
            <a:pPr marL="628650" lvl="1" indent="-171450">
              <a:buFont typeface="Arial"/>
              <a:buChar char="•"/>
            </a:pPr>
            <a:r>
              <a:rPr lang="en-US" b="1" i="1" dirty="0"/>
              <a:t>Share</a:t>
            </a:r>
            <a:r>
              <a:rPr lang="en-US" dirty="0"/>
              <a:t> – Ask for their initial responses, observations, feelings… As relevant to the experience, you may want to ask youth, what did you smell, taste, hear, and/or touch? Share observations with the group and let the group acknowledge the ideas generated. </a:t>
            </a:r>
            <a:endParaRPr lang="en-US" dirty="0">
              <a:cs typeface="Calibri"/>
            </a:endParaRPr>
          </a:p>
          <a:p>
            <a:pPr marL="628650" lvl="1" indent="-171450">
              <a:buFont typeface="Arial"/>
              <a:buChar char="•"/>
            </a:pPr>
            <a:r>
              <a:rPr lang="en-US" b="1" i="1" dirty="0"/>
              <a:t>Process</a:t>
            </a:r>
            <a:r>
              <a:rPr lang="en-US" dirty="0"/>
              <a:t> – Ask for the secondary response, or second thoughts about what happened? Are there things from your previous experiences and culture that could play a role in how you interpret the current experience? For example, youth who have experienced breathing difficulties or have had an asthma attack in the past may feel panicked or anxious.  Did you notice any recurring response? Was there anything similar? Are there themes?</a:t>
            </a:r>
            <a:endParaRPr lang="en-US" dirty="0">
              <a:cs typeface="Calibri"/>
            </a:endParaRPr>
          </a:p>
          <a:p>
            <a:pPr marL="628650" lvl="1" indent="-171450">
              <a:buFont typeface="Arial"/>
              <a:buChar char="•"/>
            </a:pPr>
            <a:r>
              <a:rPr lang="en-US" b="1" i="1" dirty="0"/>
              <a:t>Generalize </a:t>
            </a:r>
            <a:r>
              <a:rPr lang="en-US" dirty="0"/>
              <a:t>– Has there been a time when you were unable to participate due to a physical condition? Could you identify a “real life” principle from the themes? What did you learn about yourself through this activity? </a:t>
            </a:r>
            <a:endParaRPr lang="en-US" dirty="0">
              <a:cs typeface="Calibri"/>
            </a:endParaRPr>
          </a:p>
          <a:p>
            <a:pPr marL="628650" lvl="1" indent="-171450">
              <a:buFont typeface="Arial"/>
              <a:buChar char="•"/>
            </a:pPr>
            <a:r>
              <a:rPr lang="en-US" b="1" i="1" dirty="0"/>
              <a:t>Apply</a:t>
            </a:r>
            <a:r>
              <a:rPr lang="en-US" dirty="0"/>
              <a:t>- Based on what you learned; how can you apply the knowledge to your life? What would you do differently? For example, when wearing a mask, be aware of breathing difficulties and reduce or slow down your physical activity to accommodate. </a:t>
            </a:r>
            <a:endParaRPr lang="en-US" dirty="0">
              <a:cs typeface="Calibri"/>
            </a:endParaRPr>
          </a:p>
          <a:p>
            <a:endParaRPr lang="en-US">
              <a:latin typeface="Arial" panose="020B0604020202020204" pitchFamily="34" charset="0"/>
              <a:cs typeface="Arial" panose="020B0604020202020204" pitchFamily="34" charset="0"/>
              <a:hlinkClick r:id="rId3"/>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55</a:t>
            </a:fld>
            <a:endParaRPr lang="en-US"/>
          </a:p>
        </p:txBody>
      </p:sp>
    </p:spTree>
    <p:extLst>
      <p:ext uri="{BB962C8B-B14F-4D97-AF65-F5344CB8AC3E}">
        <p14:creationId xmlns:p14="http://schemas.microsoft.com/office/powerpoint/2010/main" val="3817643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Activity Instructions</a:t>
            </a:r>
          </a:p>
          <a:p>
            <a:r>
              <a:rPr lang="en-US" b="1" dirty="0"/>
              <a:t>Mindful Eating - Fruit</a:t>
            </a:r>
            <a:endParaRPr lang="en-US" dirty="0">
              <a:solidFill>
                <a:srgbClr val="000000"/>
              </a:solidFill>
              <a:latin typeface="Calibri"/>
              <a:cs typeface="Calibri"/>
            </a:endParaRPr>
          </a:p>
          <a:p>
            <a:pPr>
              <a:buFont typeface="Arial"/>
              <a:buChar char="•"/>
            </a:pPr>
            <a:r>
              <a:rPr lang="en-US" dirty="0"/>
              <a:t>Each time you eat, you have the opportunity to eat mindfully. It does not matter if you are sitting down to a full dinner or just having a quick bite to eat. As you practice mindful eating, you can increase your enjoyment of food, make healthier choices, and recognize how much food you are eating. </a:t>
            </a:r>
            <a:br>
              <a:rPr lang="en-US" dirty="0">
                <a:cs typeface="+mn-lt"/>
              </a:rPr>
            </a:br>
            <a:endParaRPr lang="en-US">
              <a:cs typeface="Calibri" panose="020F0502020204030204"/>
            </a:endParaRPr>
          </a:p>
          <a:p>
            <a:pPr>
              <a:buFont typeface="Arial"/>
              <a:buChar char="•"/>
            </a:pPr>
            <a:r>
              <a:rPr lang="en-US" dirty="0"/>
              <a:t>Ask or provide participants with a fruit. </a:t>
            </a:r>
            <a:endParaRPr lang="en-US" dirty="0">
              <a:cs typeface="Calibri"/>
            </a:endParaRPr>
          </a:p>
          <a:p>
            <a:pPr>
              <a:buFont typeface="Arial"/>
              <a:buChar char="•"/>
            </a:pPr>
            <a:r>
              <a:rPr lang="en-US" dirty="0"/>
              <a:t>Tell them to take three deep breaths before you begin to eat, counting each time you breath in and out.</a:t>
            </a:r>
            <a:endParaRPr lang="en-US" dirty="0">
              <a:cs typeface="Calibri"/>
            </a:endParaRPr>
          </a:p>
          <a:p>
            <a:pPr>
              <a:buFont typeface="Arial"/>
              <a:buChar char="•"/>
            </a:pPr>
            <a:r>
              <a:rPr lang="en-US" dirty="0"/>
              <a:t>Look at the fruit. What colors is it? What textures? What do you smell? </a:t>
            </a:r>
            <a:endParaRPr lang="en-US" dirty="0">
              <a:cs typeface="Calibri"/>
            </a:endParaRPr>
          </a:p>
          <a:p>
            <a:pPr>
              <a:buFont typeface="Arial"/>
              <a:buChar char="•"/>
            </a:pPr>
            <a:r>
              <a:rPr lang="en-US" dirty="0"/>
              <a:t>Notice your feelings. How do you feel about the fruit? Are you excited? Disappointed? Worried? Hungry?</a:t>
            </a:r>
            <a:endParaRPr lang="en-US" dirty="0">
              <a:cs typeface="Calibri"/>
            </a:endParaRPr>
          </a:p>
          <a:p>
            <a:pPr>
              <a:buFont typeface="Arial"/>
              <a:buChar char="•"/>
            </a:pPr>
            <a:r>
              <a:rPr lang="en-US" dirty="0"/>
              <a:t>Take a bite. What did you hear? </a:t>
            </a:r>
            <a:endParaRPr lang="en-US" dirty="0">
              <a:cs typeface="Calibri"/>
            </a:endParaRPr>
          </a:p>
          <a:p>
            <a:pPr>
              <a:buFont typeface="Arial"/>
              <a:buChar char="•"/>
            </a:pPr>
            <a:r>
              <a:rPr lang="en-US" dirty="0"/>
              <a:t>Before you swallow, keep the bite of fruit in your mouth for a few seconds. How does it taste? What does the fruit feel like? What are you feeling?</a:t>
            </a:r>
            <a:endParaRPr lang="en-US" dirty="0">
              <a:cs typeface="Calibri"/>
            </a:endParaRPr>
          </a:p>
          <a:p>
            <a:pPr>
              <a:buFont typeface="Arial"/>
              <a:buChar char="•"/>
            </a:pPr>
            <a:r>
              <a:rPr lang="en-US" dirty="0"/>
              <a:t>Think about the origins of the food. Where in the world did the food come from? Who was involved in growing, raising, or preparing it? How did it travel to you?</a:t>
            </a:r>
            <a:endParaRPr lang="en-US" dirty="0">
              <a:cs typeface="Calibri"/>
            </a:endParaRPr>
          </a:p>
          <a:p>
            <a:pPr>
              <a:buFont typeface="Arial"/>
              <a:buChar char="•"/>
            </a:pPr>
            <a:r>
              <a:rPr lang="en-US" dirty="0"/>
              <a:t>Discuss using the Experiential Learning Model.</a:t>
            </a:r>
            <a:endParaRPr lang="en-US" dirty="0">
              <a:cs typeface="Calibri"/>
            </a:endParaRPr>
          </a:p>
          <a:p>
            <a:pPr lvl="1">
              <a:buFont typeface="Arial"/>
              <a:buChar char="•"/>
            </a:pPr>
            <a:r>
              <a:rPr lang="en-US" b="1" i="1" dirty="0"/>
              <a:t>Experience</a:t>
            </a:r>
            <a:r>
              <a:rPr lang="en-US" dirty="0"/>
              <a:t> – Do it</a:t>
            </a:r>
            <a:endParaRPr lang="en-US" dirty="0">
              <a:cs typeface="Calibri"/>
            </a:endParaRPr>
          </a:p>
          <a:p>
            <a:pPr lvl="1">
              <a:buFont typeface="Arial"/>
              <a:buChar char="•"/>
            </a:pPr>
            <a:r>
              <a:rPr lang="en-US" b="1" i="1" dirty="0"/>
              <a:t>Share</a:t>
            </a:r>
            <a:r>
              <a:rPr lang="en-US" dirty="0"/>
              <a:t> – Thinking of your five senses (sight, smell, sound, touch and taste), what happened? Ask for the initial response</a:t>
            </a:r>
            <a:endParaRPr lang="en-US" dirty="0">
              <a:cs typeface="Calibri"/>
            </a:endParaRPr>
          </a:p>
          <a:p>
            <a:pPr lvl="1">
              <a:buFont typeface="Arial"/>
              <a:buChar char="•"/>
            </a:pPr>
            <a:r>
              <a:rPr lang="en-US" b="1" i="1" dirty="0"/>
              <a:t>Process</a:t>
            </a:r>
            <a:r>
              <a:rPr lang="en-US" dirty="0"/>
              <a:t> – Ask for the secondary response, or second thoughts about what happened? Did you notice any recurring response? Was there anything similar? </a:t>
            </a:r>
            <a:endParaRPr lang="en-US" dirty="0">
              <a:cs typeface="Calibri"/>
            </a:endParaRPr>
          </a:p>
          <a:p>
            <a:pPr lvl="1">
              <a:buFont typeface="Arial"/>
              <a:buChar char="•"/>
            </a:pPr>
            <a:r>
              <a:rPr lang="en-US" b="1" i="1" dirty="0"/>
              <a:t>Generalize </a:t>
            </a:r>
            <a:r>
              <a:rPr lang="en-US" dirty="0"/>
              <a:t>– Could you identify a “real life” principle from the themes? What did you learn about yourself through this activity? </a:t>
            </a:r>
            <a:endParaRPr lang="en-US" dirty="0">
              <a:cs typeface="Calibri"/>
            </a:endParaRPr>
          </a:p>
          <a:p>
            <a:pPr lvl="1">
              <a:buFont typeface="Arial"/>
              <a:buChar char="•"/>
            </a:pPr>
            <a:r>
              <a:rPr lang="en-US" b="1" i="1" dirty="0"/>
              <a:t>Apply</a:t>
            </a:r>
            <a:r>
              <a:rPr lang="en-US" dirty="0"/>
              <a:t>- Based on what you learned, how can you apply the knowledge to your life? What would you do differently? </a:t>
            </a:r>
            <a:endParaRPr lang="en-US" dirty="0">
              <a:cs typeface="Calibri"/>
            </a:endParaRPr>
          </a:p>
          <a:p>
            <a:pPr lvl="0"/>
            <a:endParaRPr lang="en-US" sz="1200" b="0" i="0" u="none" strike="noStrike" baseline="0" dirty="0">
              <a:solidFill>
                <a:srgbClr val="000000"/>
              </a:solidFill>
              <a:latin typeface="Calibri"/>
              <a:cs typeface="Calibri"/>
            </a:endParaRPr>
          </a:p>
          <a:p>
            <a:pPr marL="228600" indent="-228600">
              <a:buFont typeface="Calibri Light" panose="020F0302020204030204"/>
              <a:buAutoNum type="arabicPeriod"/>
            </a:pPr>
            <a:endParaRPr lang="en-US">
              <a:solidFill>
                <a:srgbClr val="0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56</a:t>
            </a:fld>
            <a:endParaRPr lang="en-US"/>
          </a:p>
        </p:txBody>
      </p:sp>
    </p:spTree>
    <p:extLst>
      <p:ext uri="{BB962C8B-B14F-4D97-AF65-F5344CB8AC3E}">
        <p14:creationId xmlns:p14="http://schemas.microsoft.com/office/powerpoint/2010/main" val="2564020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59</a:t>
            </a:fld>
            <a:endParaRPr lang="en-US"/>
          </a:p>
        </p:txBody>
      </p:sp>
    </p:spTree>
    <p:extLst>
      <p:ext uri="{BB962C8B-B14F-4D97-AF65-F5344CB8AC3E}">
        <p14:creationId xmlns:p14="http://schemas.microsoft.com/office/powerpoint/2010/main" val="21381975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61</a:t>
            </a:fld>
            <a:endParaRPr lang="en-US"/>
          </a:p>
        </p:txBody>
      </p:sp>
    </p:spTree>
    <p:extLst>
      <p:ext uri="{BB962C8B-B14F-4D97-AF65-F5344CB8AC3E}">
        <p14:creationId xmlns:p14="http://schemas.microsoft.com/office/powerpoint/2010/main" val="299998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63</a:t>
            </a:fld>
            <a:endParaRPr lang="en-US"/>
          </a:p>
        </p:txBody>
      </p:sp>
    </p:spTree>
    <p:extLst>
      <p:ext uri="{BB962C8B-B14F-4D97-AF65-F5344CB8AC3E}">
        <p14:creationId xmlns:p14="http://schemas.microsoft.com/office/powerpoint/2010/main" val="27029631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Activity Instructions</a:t>
            </a:r>
          </a:p>
          <a:p>
            <a:r>
              <a:rPr lang="en-US" b="1" dirty="0"/>
              <a:t>Self-reflection Pair Share</a:t>
            </a:r>
            <a:endParaRPr lang="en-US" dirty="0"/>
          </a:p>
          <a:p>
            <a:r>
              <a:rPr lang="en-US" dirty="0"/>
              <a:t>Find a partner and take turns asking each other the leadership self-reflection questions listed in the fact sheet. What surprised you about your answers?  Are there any areas you think you can improve?  How might you “make the best better” as a club leader for your club or program? </a:t>
            </a:r>
            <a:endParaRPr lang="en-US" dirty="0">
              <a:cs typeface="Calibri"/>
            </a:endParaRPr>
          </a:p>
          <a:p>
            <a:endParaRPr lang="en-US" dirty="0">
              <a:cs typeface="+mn-lt"/>
            </a:endParaRPr>
          </a:p>
          <a:p>
            <a:endParaRPr lang="en-US">
              <a:solidFill>
                <a:srgbClr val="000000"/>
              </a:solidFill>
              <a:latin typeface="Arial" panose="020B0604020202020204" pitchFamily="34" charset="0"/>
              <a:cs typeface="Arial" panose="020B0604020202020204" pitchFamily="34" charset="0"/>
              <a:hlinkClick r:id="rId3"/>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64</a:t>
            </a:fld>
            <a:endParaRPr lang="en-US"/>
          </a:p>
        </p:txBody>
      </p:sp>
    </p:spTree>
    <p:extLst>
      <p:ext uri="{BB962C8B-B14F-4D97-AF65-F5344CB8AC3E}">
        <p14:creationId xmlns:p14="http://schemas.microsoft.com/office/powerpoint/2010/main" val="23293532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Activity Instructions</a:t>
            </a:r>
            <a:br>
              <a:rPr lang="en-US" sz="1200" b="1" kern="1200" dirty="0">
                <a:effectLst/>
                <a:cs typeface="+mn-lt"/>
              </a:rPr>
            </a:br>
            <a:r>
              <a:rPr lang="en-US" b="1" dirty="0"/>
              <a:t>4-H Quality Check-up</a:t>
            </a:r>
            <a:endParaRPr lang="en-US" b="1" dirty="0">
              <a:cs typeface="Calibri"/>
            </a:endParaRPr>
          </a:p>
          <a:p>
            <a:r>
              <a:rPr lang="en-US" dirty="0"/>
              <a:t>Partner with another volunteer to observe each other’s 4-H club or activity; give your partner a copy of the 4-H Quality Checklist. Ask them to identify which characteristics of positive youth development are happening during the meeting or event. Afterwards, reflect on the results. Which characteristics were present during your meeting? Which ones are opportunities for improvement?  It might be helpful to discuss the results with your local 4-H professional to get help with strategies for any areas you may be struggling with.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65</a:t>
            </a:fld>
            <a:endParaRPr lang="en-US"/>
          </a:p>
        </p:txBody>
      </p:sp>
    </p:spTree>
    <p:extLst>
      <p:ext uri="{BB962C8B-B14F-4D97-AF65-F5344CB8AC3E}">
        <p14:creationId xmlns:p14="http://schemas.microsoft.com/office/powerpoint/2010/main" val="2675664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4</a:t>
            </a:fld>
            <a:endParaRPr lang="en-US"/>
          </a:p>
        </p:txBody>
      </p:sp>
    </p:spTree>
    <p:extLst>
      <p:ext uri="{BB962C8B-B14F-4D97-AF65-F5344CB8AC3E}">
        <p14:creationId xmlns:p14="http://schemas.microsoft.com/office/powerpoint/2010/main" val="3995528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5</a:t>
            </a:fld>
            <a:endParaRPr lang="en-US"/>
          </a:p>
        </p:txBody>
      </p:sp>
    </p:spTree>
    <p:extLst>
      <p:ext uri="{BB962C8B-B14F-4D97-AF65-F5344CB8AC3E}">
        <p14:creationId xmlns:p14="http://schemas.microsoft.com/office/powerpoint/2010/main" val="4014860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6</a:t>
            </a:fld>
            <a:endParaRPr lang="en-US"/>
          </a:p>
        </p:txBody>
      </p:sp>
    </p:spTree>
    <p:extLst>
      <p:ext uri="{BB962C8B-B14F-4D97-AF65-F5344CB8AC3E}">
        <p14:creationId xmlns:p14="http://schemas.microsoft.com/office/powerpoint/2010/main" val="1369014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7</a:t>
            </a:fld>
            <a:endParaRPr lang="en-US"/>
          </a:p>
        </p:txBody>
      </p:sp>
    </p:spTree>
    <p:extLst>
      <p:ext uri="{BB962C8B-B14F-4D97-AF65-F5344CB8AC3E}">
        <p14:creationId xmlns:p14="http://schemas.microsoft.com/office/powerpoint/2010/main" val="908863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339966"/>
                </a:solidFill>
                <a:latin typeface="Arial"/>
                <a:cs typeface="Arial"/>
              </a:rPr>
              <a:t>Activity Instructions</a:t>
            </a:r>
            <a:endParaRPr lang="en-US" sz="1050" b="1" dirty="0">
              <a:latin typeface="Arial"/>
              <a:cs typeface="Arial"/>
            </a:endParaRPr>
          </a:p>
          <a:p>
            <a:r>
              <a:rPr lang="en-US" b="1" dirty="0"/>
              <a:t>Where Youth Are</a:t>
            </a:r>
            <a:endParaRPr lang="en-US" dirty="0">
              <a:cs typeface="Calibri" panose="020F0502020204030204"/>
            </a:endParaRPr>
          </a:p>
          <a:p>
            <a:r>
              <a:rPr lang="en-US" dirty="0"/>
              <a:t>This activity is meant to help individuals review and better understand expected typical behaviors with a youth’s age and stage.</a:t>
            </a:r>
            <a:endParaRPr lang="en-US" dirty="0">
              <a:cs typeface="Calibri"/>
            </a:endParaRPr>
          </a:p>
          <a:p>
            <a:r>
              <a:rPr lang="en-US" dirty="0"/>
              <a:t> </a:t>
            </a:r>
            <a:endParaRPr lang="en-US" dirty="0">
              <a:cs typeface="Calibri"/>
            </a:endParaRPr>
          </a:p>
          <a:p>
            <a:r>
              <a:rPr lang="en-US" b="1" dirty="0"/>
              <a:t>1.) </a:t>
            </a:r>
            <a:r>
              <a:rPr lang="en-US" dirty="0"/>
              <a:t>Distribute Handout 1 and 2.</a:t>
            </a:r>
            <a:endParaRPr lang="en-US" dirty="0">
              <a:cs typeface="Calibri"/>
            </a:endParaRPr>
          </a:p>
          <a:p>
            <a:r>
              <a:rPr lang="en-US" b="1" dirty="0"/>
              <a:t>2.)</a:t>
            </a:r>
            <a:r>
              <a:rPr lang="en-US" dirty="0"/>
              <a:t> Ask participants to match up the behaviors described on the left with the age group on the right.</a:t>
            </a:r>
            <a:endParaRPr lang="en-US" dirty="0">
              <a:cs typeface="Calibri"/>
            </a:endParaRPr>
          </a:p>
          <a:p>
            <a:r>
              <a:rPr lang="en-US" b="1" dirty="0"/>
              <a:t>3.) </a:t>
            </a:r>
            <a:r>
              <a:rPr lang="en-US" dirty="0"/>
              <a:t>Distribute Handout 3 and 4 which are the answer keys.</a:t>
            </a:r>
            <a:endParaRPr lang="en-US" dirty="0">
              <a:cs typeface="Calibri"/>
            </a:endParaRPr>
          </a:p>
          <a:p>
            <a:r>
              <a:rPr lang="en-US" b="1" dirty="0"/>
              <a:t>4.) </a:t>
            </a:r>
            <a:r>
              <a:rPr lang="en-US" dirty="0"/>
              <a:t>Ask participants to share how they did? Did their responses match the answer key? If not, ask them to share why they thought differently?</a:t>
            </a:r>
            <a:endParaRPr lang="en-US" dirty="0">
              <a:cs typeface="Calibri"/>
            </a:endParaRPr>
          </a:p>
          <a:p>
            <a:r>
              <a:rPr lang="en-US" b="1" dirty="0"/>
              <a:t>5.) </a:t>
            </a:r>
            <a:r>
              <a:rPr lang="en-US" dirty="0"/>
              <a:t>Remind the group that each youth grows physically, socially, and cognitively at their own pace and how they progress may vary from what is </a:t>
            </a:r>
            <a:endParaRPr lang="en-US" dirty="0">
              <a:cs typeface="Calibri"/>
            </a:endParaRPr>
          </a:p>
          <a:p>
            <a:r>
              <a:rPr lang="en-US" dirty="0"/>
              <a:t>typical.</a:t>
            </a:r>
            <a:endParaRPr lang="en-US" dirty="0">
              <a:cs typeface="Calibri"/>
            </a:endParaRPr>
          </a:p>
          <a:p>
            <a:r>
              <a:rPr lang="en-US" b="1" dirty="0"/>
              <a:t>6.) </a:t>
            </a:r>
            <a:r>
              <a:rPr lang="en-US" dirty="0"/>
              <a:t>Refer back to the “Working With 4-H” factsheet tables as needed.</a:t>
            </a:r>
            <a:endParaRPr lang="en-US" dirty="0">
              <a:cs typeface="Calibri"/>
            </a:endParaRPr>
          </a:p>
          <a:p>
            <a:r>
              <a:rPr lang="en-US" dirty="0"/>
              <a:t> </a:t>
            </a:r>
            <a:endParaRPr lang="en-US" dirty="0">
              <a:cs typeface="Calibri"/>
            </a:endParaRPr>
          </a:p>
          <a:p>
            <a:br>
              <a:rPr lang="en-US" dirty="0">
                <a:cs typeface="+mn-lt"/>
              </a:rPr>
            </a:br>
            <a:endParaRPr lang="en-US"/>
          </a:p>
          <a:p>
            <a:endParaRPr lang="en-US" sz="1800">
              <a:latin typeface="Calibri"/>
              <a:cs typeface="Calibri"/>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10</a:t>
            </a:fld>
            <a:endParaRPr lang="en-US"/>
          </a:p>
        </p:txBody>
      </p:sp>
    </p:spTree>
    <p:extLst>
      <p:ext uri="{BB962C8B-B14F-4D97-AF65-F5344CB8AC3E}">
        <p14:creationId xmlns:p14="http://schemas.microsoft.com/office/powerpoint/2010/main" val="1462526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a:cs typeface="Arial"/>
              </a:rPr>
              <a:t>Activity Instructions</a:t>
            </a:r>
            <a:endParaRPr lang="en-US" sz="1050" b="1" i="0" u="none" strike="noStrike" baseline="0" dirty="0">
              <a:latin typeface="Arial" panose="020B0604020202020204" pitchFamily="34" charset="0"/>
              <a:cs typeface="Arial"/>
            </a:endParaRPr>
          </a:p>
          <a:p>
            <a:r>
              <a:rPr lang="en-US" b="1" dirty="0"/>
              <a:t>“So What” of Ages and Stages</a:t>
            </a:r>
            <a:endParaRPr lang="en-US" dirty="0"/>
          </a:p>
          <a:p>
            <a:r>
              <a:rPr lang="en-US" dirty="0"/>
              <a:t>This activity is meant for participants to review the implications and decide if the suggested actions are applicable to one or more age groups.</a:t>
            </a:r>
            <a:endParaRPr lang="en-US" dirty="0">
              <a:cs typeface="Calibri"/>
            </a:endParaRPr>
          </a:p>
          <a:p>
            <a:endParaRPr lang="en-US">
              <a:cs typeface="+mn-lt"/>
            </a:endParaRPr>
          </a:p>
          <a:p>
            <a:r>
              <a:rPr lang="en-US" b="1" dirty="0"/>
              <a:t>1.) </a:t>
            </a:r>
            <a:r>
              <a:rPr lang="en-US" dirty="0"/>
              <a:t>Distribute Handout 5 and 6.</a:t>
            </a:r>
            <a:endParaRPr lang="en-US" dirty="0">
              <a:cs typeface="Calibri"/>
            </a:endParaRPr>
          </a:p>
          <a:p>
            <a:r>
              <a:rPr lang="en-US" b="1" dirty="0"/>
              <a:t>2.)</a:t>
            </a:r>
            <a:r>
              <a:rPr lang="en-US" dirty="0"/>
              <a:t> Ask participants to read the implication, and then circle one or more of the age groups (Ages 5-8, Ages 9-11, or Ages 12-18) that the suggestion would apply to.</a:t>
            </a:r>
            <a:endParaRPr lang="en-US" dirty="0">
              <a:cs typeface="Calibri"/>
            </a:endParaRPr>
          </a:p>
          <a:p>
            <a:r>
              <a:rPr lang="en-US" b="1" dirty="0"/>
              <a:t>3.) </a:t>
            </a:r>
            <a:r>
              <a:rPr lang="en-US" dirty="0"/>
              <a:t>Distribute Handout 7 and 8 which are the answer keys.</a:t>
            </a:r>
            <a:endParaRPr lang="en-US" dirty="0">
              <a:cs typeface="Calibri"/>
            </a:endParaRPr>
          </a:p>
          <a:p>
            <a:r>
              <a:rPr lang="en-US" b="1" dirty="0"/>
              <a:t>4.)</a:t>
            </a:r>
            <a:r>
              <a:rPr lang="en-US" dirty="0"/>
              <a:t> Ask participants to share how they did? Were there cases that did not match the answer key? Discuss as a group why the implication could be applicable to more </a:t>
            </a:r>
            <a:endParaRPr lang="en-US" dirty="0">
              <a:cs typeface="Calibri"/>
            </a:endParaRPr>
          </a:p>
          <a:p>
            <a:r>
              <a:rPr lang="en-US" dirty="0"/>
              <a:t>than one group. </a:t>
            </a:r>
            <a:endParaRPr lang="en-US" dirty="0">
              <a:cs typeface="Calibri"/>
            </a:endParaRPr>
          </a:p>
          <a:p>
            <a:r>
              <a:rPr lang="en-US" b="1" dirty="0"/>
              <a:t>5.) </a:t>
            </a:r>
            <a:r>
              <a:rPr lang="en-US" dirty="0"/>
              <a:t>Refer back to the “Working With 4-H” factsheet tables as needed.</a:t>
            </a:r>
            <a:endParaRPr lang="en-US" dirty="0">
              <a:cs typeface="Calibri"/>
            </a:endParaRPr>
          </a:p>
          <a:p>
            <a:endParaRPr lang="en-US"/>
          </a:p>
          <a:p>
            <a:r>
              <a:rPr lang="en-US" dirty="0"/>
              <a:t>VRKC Fact Sheet Series provided by</a:t>
            </a:r>
            <a:r>
              <a:rPr lang="en-US" b="1" dirty="0"/>
              <a:t> </a:t>
            </a:r>
            <a:r>
              <a:rPr lang="en-US" dirty="0"/>
              <a:t>Draft: Mar, 2021</a:t>
            </a:r>
            <a:endParaRPr lang="en-US" dirty="0">
              <a:cs typeface="Calibri"/>
            </a:endParaRPr>
          </a:p>
          <a:p>
            <a:r>
              <a:rPr lang="en-US" b="1" dirty="0"/>
              <a:t>Program Leaders Working Group: 4-H Volunteerism Committee</a:t>
            </a:r>
            <a:endParaRPr lang="en-US" dirty="0"/>
          </a:p>
          <a:p>
            <a:r>
              <a:rPr lang="en-US" dirty="0"/>
              <a:t>Written by: Charles Go, Ph.D., University of California Agriculture and Natural Resources</a:t>
            </a:r>
            <a:endParaRPr lang="en-US" dirty="0">
              <a:cs typeface="Calibri"/>
            </a:endParaRPr>
          </a:p>
          <a:p>
            <a:r>
              <a:rPr lang="en-US" b="1" dirty="0"/>
              <a:t>References</a:t>
            </a:r>
            <a:endParaRPr lang="en-US" dirty="0"/>
          </a:p>
          <a:p>
            <a:r>
              <a:rPr lang="en-US" dirty="0"/>
              <a:t>Lee, F. and Go, C. (2002). </a:t>
            </a:r>
            <a:r>
              <a:rPr lang="en-US" i="1" dirty="0"/>
              <a:t>Developmental stages</a:t>
            </a:r>
            <a:r>
              <a:rPr lang="en-US" dirty="0"/>
              <a:t>. UC ANR 4-H Youth Development Program.</a:t>
            </a:r>
            <a:endParaRPr lang="en-US" dirty="0">
              <a:cs typeface="Calibri"/>
            </a:endParaRPr>
          </a:p>
          <a:p>
            <a:r>
              <a:rPr lang="en-US" dirty="0"/>
              <a:t>Marshall-Wheeler, N. and Miner, G. (2021). </a:t>
            </a:r>
            <a:r>
              <a:rPr lang="en-US" i="1" dirty="0"/>
              <a:t>The UC 4-H Volunteer Educators’ Guide: For Volunteers Facilitating 4-H Projects and Other Educational Experiences. </a:t>
            </a:r>
            <a:r>
              <a:rPr lang="en-US" dirty="0"/>
              <a:t>UC ANR 4-H Youth Development Program.</a:t>
            </a:r>
            <a:endParaRPr lang="en-US" dirty="0">
              <a:cs typeface="Calibri"/>
            </a:endParaRPr>
          </a:p>
          <a:p>
            <a:r>
              <a:rPr lang="en-US" dirty="0"/>
              <a:t>Pleskac, S. (2000). </a:t>
            </a:r>
            <a:r>
              <a:rPr lang="en-US" i="1" dirty="0"/>
              <a:t>Educational design and delivery: Use of age-appropriate activities</a:t>
            </a:r>
            <a:r>
              <a:rPr lang="en-US" dirty="0"/>
              <a:t>. VRKC.</a:t>
            </a:r>
            <a:endParaRPr lang="en-US" dirty="0">
              <a:cs typeface="Calibri"/>
            </a:endParaRPr>
          </a:p>
          <a:p>
            <a:br>
              <a:rPr lang="en-US" dirty="0">
                <a:cs typeface="+mn-lt"/>
              </a:rPr>
            </a:br>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11</a:t>
            </a:fld>
            <a:endParaRPr lang="en-US"/>
          </a:p>
        </p:txBody>
      </p:sp>
    </p:spTree>
    <p:extLst>
      <p:ext uri="{BB962C8B-B14F-4D97-AF65-F5344CB8AC3E}">
        <p14:creationId xmlns:p14="http://schemas.microsoft.com/office/powerpoint/2010/main" val="2655396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Vertical Photos">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C187C7-4E78-9748-87B5-EB78CFC77DD5}"/>
              </a:ext>
            </a:extLst>
          </p:cNvPr>
          <p:cNvSpPr txBox="1"/>
          <p:nvPr userDrawn="1"/>
        </p:nvSpPr>
        <p:spPr>
          <a:xfrm>
            <a:off x="0" y="0"/>
            <a:ext cx="12192001" cy="6858000"/>
          </a:xfrm>
          <a:prstGeom prst="rect">
            <a:avLst/>
          </a:prstGeom>
          <a:solidFill>
            <a:schemeClr val="accent1"/>
          </a:solidFill>
        </p:spPr>
        <p:txBody>
          <a:bodyPr wrap="square" rtlCol="0">
            <a:noAutofit/>
          </a:bodyPr>
          <a:lstStyle/>
          <a:p>
            <a:r>
              <a:rPr lang="en-US"/>
              <a:t> </a:t>
            </a:r>
          </a:p>
        </p:txBody>
      </p:sp>
      <p:pic>
        <p:nvPicPr>
          <p:cNvPr id="5" name="Picture 4" descr="A picture containing drawing&#10;&#10;Description automatically generated">
            <a:extLst>
              <a:ext uri="{FF2B5EF4-FFF2-40B4-BE49-F238E27FC236}">
                <a16:creationId xmlns:a16="http://schemas.microsoft.com/office/drawing/2014/main" id="{F9EB6A9C-9697-604D-BD00-CD46164324F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6408" y="2057400"/>
            <a:ext cx="2743200" cy="2743200"/>
          </a:xfrm>
          <a:prstGeom prst="rect">
            <a:avLst/>
          </a:prstGeom>
        </p:spPr>
      </p:pic>
    </p:spTree>
    <p:extLst>
      <p:ext uri="{BB962C8B-B14F-4D97-AF65-F5344CB8AC3E}">
        <p14:creationId xmlns:p14="http://schemas.microsoft.com/office/powerpoint/2010/main" val="1089885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Image Collag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p:cNvSpPr>
          <p:nvPr>
            <p:ph type="pic" idx="1"/>
          </p:nvPr>
        </p:nvSpPr>
        <p:spPr>
          <a:xfrm>
            <a:off x="838201" y="1609390"/>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8" name="Content Placeholder 3"/>
          <p:cNvSpPr>
            <a:spLocks noGrp="1"/>
          </p:cNvSpPr>
          <p:nvPr>
            <p:ph sz="half" idx="2"/>
          </p:nvPr>
        </p:nvSpPr>
        <p:spPr>
          <a:xfrm>
            <a:off x="5083443" y="1623924"/>
            <a:ext cx="6270357" cy="4203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idx="10"/>
          </p:nvPr>
        </p:nvSpPr>
        <p:spPr>
          <a:xfrm>
            <a:off x="2868479" y="1609390"/>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5" name="Picture Placeholder 2"/>
          <p:cNvSpPr>
            <a:spLocks noGrp="1"/>
          </p:cNvSpPr>
          <p:nvPr>
            <p:ph type="pic" idx="11"/>
          </p:nvPr>
        </p:nvSpPr>
        <p:spPr>
          <a:xfrm>
            <a:off x="838201" y="3810151"/>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6" name="Picture Placeholder 2"/>
          <p:cNvSpPr>
            <a:spLocks noGrp="1"/>
          </p:cNvSpPr>
          <p:nvPr>
            <p:ph type="pic" idx="12"/>
          </p:nvPr>
        </p:nvSpPr>
        <p:spPr>
          <a:xfrm>
            <a:off x="2868479" y="3810151"/>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pic>
        <p:nvPicPr>
          <p:cNvPr id="17" name="Picture 16" descr="A picture containing sitting, food, drawing&#10;&#10;Description automatically generated">
            <a:extLst>
              <a:ext uri="{FF2B5EF4-FFF2-40B4-BE49-F238E27FC236}">
                <a16:creationId xmlns:a16="http://schemas.microsoft.com/office/drawing/2014/main" id="{48F6739F-B114-5442-A1DC-C7D6AE43BC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693499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pic>
        <p:nvPicPr>
          <p:cNvPr id="6" name="Picture 5" descr="A picture containing sitting, food, drawing&#10;&#10;Description automatically generated">
            <a:extLst>
              <a:ext uri="{FF2B5EF4-FFF2-40B4-BE49-F238E27FC236}">
                <a16:creationId xmlns:a16="http://schemas.microsoft.com/office/drawing/2014/main" id="{09882767-8624-6647-B8D7-39DD5F34C80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876803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648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p:nvPr>
        </p:nvSpPr>
        <p:spPr>
          <a:xfrm>
            <a:off x="838200" y="1600775"/>
            <a:ext cx="5181600" cy="40730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775"/>
            <a:ext cx="5181600" cy="40730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10" name="Picture 9" descr="A picture containing sitting, food, drawing&#10;&#10;Description automatically generated">
            <a:extLst>
              <a:ext uri="{FF2B5EF4-FFF2-40B4-BE49-F238E27FC236}">
                <a16:creationId xmlns:a16="http://schemas.microsoft.com/office/drawing/2014/main" id="{825A5DD8-B143-204B-9EF4-09E236C796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335534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1">
    <p:spTree>
      <p:nvGrpSpPr>
        <p:cNvPr id="1" name=""/>
        <p:cNvGrpSpPr/>
        <p:nvPr/>
      </p:nvGrpSpPr>
      <p:grpSpPr>
        <a:xfrm>
          <a:off x="0" y="0"/>
          <a:ext cx="0" cy="0"/>
          <a:chOff x="0" y="0"/>
          <a:chExt cx="0" cy="0"/>
        </a:xfrm>
      </p:grpSpPr>
      <p:sp>
        <p:nvSpPr>
          <p:cNvPr id="13" name="TextBox 12"/>
          <p:cNvSpPr txBox="1"/>
          <p:nvPr userDrawn="1"/>
        </p:nvSpPr>
        <p:spPr>
          <a:xfrm>
            <a:off x="0" y="1"/>
            <a:ext cx="12192000" cy="5718748"/>
          </a:xfrm>
          <a:prstGeom prst="rect">
            <a:avLst/>
          </a:prstGeom>
          <a:solidFill>
            <a:schemeClr val="accent1"/>
          </a:solidFill>
        </p:spPr>
        <p:txBody>
          <a:bodyPr wrap="square" rtlCol="0">
            <a:noAutofit/>
          </a:bodyPr>
          <a:lstStyle/>
          <a:p>
            <a:endParaRPr lang="en-US"/>
          </a:p>
        </p:txBody>
      </p:sp>
      <p:sp>
        <p:nvSpPr>
          <p:cNvPr id="2" name="Title 1"/>
          <p:cNvSpPr>
            <a:spLocks noGrp="1"/>
          </p:cNvSpPr>
          <p:nvPr>
            <p:ph type="title" hasCustomPrompt="1"/>
          </p:nvPr>
        </p:nvSpPr>
        <p:spPr>
          <a:xfrm>
            <a:off x="831850" y="1559838"/>
            <a:ext cx="10515600" cy="2852737"/>
          </a:xfrm>
        </p:spPr>
        <p:txBody>
          <a:bodyPr anchor="b">
            <a:normAutofit/>
          </a:bodyPr>
          <a:lstStyle>
            <a:lvl1pPr>
              <a:defRPr sz="540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831850" y="4439564"/>
            <a:ext cx="10515600" cy="548350"/>
          </a:xfrm>
        </p:spPr>
        <p:txBody>
          <a:bodyPr anchor="ctr">
            <a:normAutofit/>
          </a:bodyPr>
          <a:lstStyle>
            <a:lvl1pPr marL="0" indent="0">
              <a:buNone/>
              <a:defRPr sz="2400" cap="all" baseline="0">
                <a:solidFill>
                  <a:schemeClr val="accent1">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descr="A picture containing sitting, food, drawing&#10;&#10;Description automatically generated">
            <a:extLst>
              <a:ext uri="{FF2B5EF4-FFF2-40B4-BE49-F238E27FC236}">
                <a16:creationId xmlns:a16="http://schemas.microsoft.com/office/drawing/2014/main" id="{A8E5F8C4-81A9-104D-9E2D-C271BA5330C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1398625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2">
    <p:spTree>
      <p:nvGrpSpPr>
        <p:cNvPr id="1" name=""/>
        <p:cNvGrpSpPr/>
        <p:nvPr/>
      </p:nvGrpSpPr>
      <p:grpSpPr>
        <a:xfrm>
          <a:off x="0" y="0"/>
          <a:ext cx="0" cy="0"/>
          <a:chOff x="0" y="0"/>
          <a:chExt cx="0" cy="0"/>
        </a:xfrm>
      </p:grpSpPr>
      <p:sp>
        <p:nvSpPr>
          <p:cNvPr id="13" name="TextBox 12"/>
          <p:cNvSpPr txBox="1"/>
          <p:nvPr userDrawn="1"/>
        </p:nvSpPr>
        <p:spPr>
          <a:xfrm>
            <a:off x="0" y="0"/>
            <a:ext cx="12192000" cy="5718748"/>
          </a:xfrm>
          <a:prstGeom prst="rect">
            <a:avLst/>
          </a:prstGeom>
          <a:solidFill>
            <a:schemeClr val="accent2"/>
          </a:solidFill>
        </p:spPr>
        <p:txBody>
          <a:bodyPr wrap="square" rtlCol="0">
            <a:noAutofit/>
          </a:bodyPr>
          <a:lstStyle/>
          <a:p>
            <a:endParaRPr lang="en-US"/>
          </a:p>
        </p:txBody>
      </p:sp>
      <p:sp>
        <p:nvSpPr>
          <p:cNvPr id="2" name="Title 1"/>
          <p:cNvSpPr>
            <a:spLocks noGrp="1"/>
          </p:cNvSpPr>
          <p:nvPr>
            <p:ph type="title" hasCustomPrompt="1"/>
          </p:nvPr>
        </p:nvSpPr>
        <p:spPr>
          <a:xfrm>
            <a:off x="831850" y="1559838"/>
            <a:ext cx="10515600" cy="2852737"/>
          </a:xfrm>
        </p:spPr>
        <p:txBody>
          <a:bodyPr anchor="b">
            <a:normAutofit/>
          </a:bodyPr>
          <a:lstStyle>
            <a:lvl1pPr>
              <a:defRPr sz="540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831850" y="4439564"/>
            <a:ext cx="10515600" cy="548352"/>
          </a:xfrm>
        </p:spPr>
        <p:txBody>
          <a:bodyPr anchor="ctr">
            <a:normAutofit/>
          </a:bodyPr>
          <a:lstStyle>
            <a:lvl1pPr marL="0" indent="0">
              <a:buNone/>
              <a:defRPr sz="2400" cap="all" baseline="0">
                <a:solidFill>
                  <a:schemeClr val="accent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descr="A picture containing sitting, food, drawing&#10;&#10;Description automatically generated">
            <a:extLst>
              <a:ext uri="{FF2B5EF4-FFF2-40B4-BE49-F238E27FC236}">
                <a16:creationId xmlns:a16="http://schemas.microsoft.com/office/drawing/2014/main" id="{A80EA75F-C71E-F04B-8A30-1F1FD1D8BDE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937438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3">
    <p:spTree>
      <p:nvGrpSpPr>
        <p:cNvPr id="1" name=""/>
        <p:cNvGrpSpPr/>
        <p:nvPr/>
      </p:nvGrpSpPr>
      <p:grpSpPr>
        <a:xfrm>
          <a:off x="0" y="0"/>
          <a:ext cx="0" cy="0"/>
          <a:chOff x="0" y="0"/>
          <a:chExt cx="0" cy="0"/>
        </a:xfrm>
      </p:grpSpPr>
      <p:sp>
        <p:nvSpPr>
          <p:cNvPr id="13" name="TextBox 12"/>
          <p:cNvSpPr txBox="1"/>
          <p:nvPr userDrawn="1"/>
        </p:nvSpPr>
        <p:spPr>
          <a:xfrm>
            <a:off x="0" y="0"/>
            <a:ext cx="12192000" cy="5718748"/>
          </a:xfrm>
          <a:prstGeom prst="rect">
            <a:avLst/>
          </a:prstGeom>
          <a:solidFill>
            <a:schemeClr val="accent4"/>
          </a:solidFill>
        </p:spPr>
        <p:txBody>
          <a:bodyPr wrap="square" rtlCol="0">
            <a:noAutofit/>
          </a:bodyPr>
          <a:lstStyle/>
          <a:p>
            <a:endParaRPr lang="en-US"/>
          </a:p>
        </p:txBody>
      </p:sp>
      <p:sp>
        <p:nvSpPr>
          <p:cNvPr id="2" name="Title 1"/>
          <p:cNvSpPr>
            <a:spLocks noGrp="1"/>
          </p:cNvSpPr>
          <p:nvPr>
            <p:ph type="title" hasCustomPrompt="1"/>
          </p:nvPr>
        </p:nvSpPr>
        <p:spPr>
          <a:xfrm>
            <a:off x="831850" y="1559838"/>
            <a:ext cx="10515600" cy="2852737"/>
          </a:xfrm>
        </p:spPr>
        <p:txBody>
          <a:bodyPr anchor="b">
            <a:normAutofit/>
          </a:bodyPr>
          <a:lstStyle>
            <a:lvl1pPr>
              <a:defRPr sz="540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831850" y="4439564"/>
            <a:ext cx="10515600" cy="548352"/>
          </a:xfrm>
        </p:spPr>
        <p:txBody>
          <a:bodyPr anchor="ctr">
            <a:normAutofit/>
          </a:bodyPr>
          <a:lstStyle>
            <a:lvl1pPr marL="0" indent="0">
              <a:buNone/>
              <a:defRPr sz="2400" cap="all" baseline="0">
                <a:solidFill>
                  <a:schemeClr val="accent4">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descr="A picture containing sitting, food, drawing&#10;&#10;Description automatically generated">
            <a:extLst>
              <a:ext uri="{FF2B5EF4-FFF2-40B4-BE49-F238E27FC236}">
                <a16:creationId xmlns:a16="http://schemas.microsoft.com/office/drawing/2014/main" id="{72A0FE85-AF9E-F141-B91F-0CDC713B50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307464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4">
    <p:spTree>
      <p:nvGrpSpPr>
        <p:cNvPr id="1" name=""/>
        <p:cNvGrpSpPr/>
        <p:nvPr/>
      </p:nvGrpSpPr>
      <p:grpSpPr>
        <a:xfrm>
          <a:off x="0" y="0"/>
          <a:ext cx="0" cy="0"/>
          <a:chOff x="0" y="0"/>
          <a:chExt cx="0" cy="0"/>
        </a:xfrm>
      </p:grpSpPr>
      <p:sp>
        <p:nvSpPr>
          <p:cNvPr id="13" name="TextBox 12"/>
          <p:cNvSpPr txBox="1"/>
          <p:nvPr userDrawn="1"/>
        </p:nvSpPr>
        <p:spPr>
          <a:xfrm>
            <a:off x="0" y="0"/>
            <a:ext cx="12192000" cy="5718748"/>
          </a:xfrm>
          <a:prstGeom prst="rect">
            <a:avLst/>
          </a:prstGeom>
          <a:solidFill>
            <a:schemeClr val="accent5">
              <a:lumMod val="90000"/>
            </a:schemeClr>
          </a:solidFill>
        </p:spPr>
        <p:txBody>
          <a:bodyPr wrap="square" rtlCol="0">
            <a:noAutofit/>
          </a:bodyPr>
          <a:lstStyle/>
          <a:p>
            <a:endParaRPr lang="en-US"/>
          </a:p>
        </p:txBody>
      </p:sp>
      <p:sp>
        <p:nvSpPr>
          <p:cNvPr id="2" name="Title 1"/>
          <p:cNvSpPr>
            <a:spLocks noGrp="1"/>
          </p:cNvSpPr>
          <p:nvPr>
            <p:ph type="title" hasCustomPrompt="1"/>
          </p:nvPr>
        </p:nvSpPr>
        <p:spPr>
          <a:xfrm>
            <a:off x="831850" y="1559838"/>
            <a:ext cx="10515600" cy="2852737"/>
          </a:xfrm>
        </p:spPr>
        <p:txBody>
          <a:bodyPr anchor="b">
            <a:normAutofit/>
          </a:bodyPr>
          <a:lstStyle>
            <a:lvl1pPr>
              <a:defRPr sz="540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831850" y="4439564"/>
            <a:ext cx="10515600" cy="548352"/>
          </a:xfrm>
        </p:spPr>
        <p:txBody>
          <a:bodyPr anchor="ctr">
            <a:normAutofit/>
          </a:bodyPr>
          <a:lstStyle>
            <a:lvl1pPr marL="0" indent="0">
              <a:buNone/>
              <a:defRPr sz="2400" cap="all" baseline="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descr="A picture containing sitting, food, drawing&#10;&#10;Description automatically generated">
            <a:extLst>
              <a:ext uri="{FF2B5EF4-FFF2-40B4-BE49-F238E27FC236}">
                <a16:creationId xmlns:a16="http://schemas.microsoft.com/office/drawing/2014/main" id="{B71DE49A-1CDB-7948-9895-0FBC27C41B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2091863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88" y="1561243"/>
            <a:ext cx="5157787" cy="823912"/>
          </a:xfrm>
        </p:spPr>
        <p:txBody>
          <a:bodyPr anchor="ctr">
            <a:normAutofit/>
          </a:bodyPr>
          <a:lstStyle>
            <a:lvl1pPr marL="0" indent="0">
              <a:buNone/>
              <a:defRPr sz="2000" b="1" cap="all" baseline="0">
                <a:solidFill>
                  <a:schemeClr val="tx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385155"/>
            <a:ext cx="5157787" cy="33710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0" y="1561243"/>
            <a:ext cx="5183188" cy="823912"/>
          </a:xfrm>
        </p:spPr>
        <p:txBody>
          <a:bodyPr anchor="ctr">
            <a:normAutofit/>
          </a:bodyPr>
          <a:lstStyle>
            <a:lvl1pPr marL="0" indent="0">
              <a:buNone/>
              <a:defRPr sz="2000" b="1" cap="all" baseline="0">
                <a:solidFill>
                  <a:schemeClr val="tx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85155"/>
            <a:ext cx="5183188" cy="33710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hasCustomPrompt="1"/>
          </p:nvPr>
        </p:nvSpPr>
        <p:spPr>
          <a:xfrm>
            <a:off x="838200" y="444638"/>
            <a:ext cx="10515600" cy="972213"/>
          </a:xfrm>
        </p:spPr>
        <p:txBody>
          <a:bodyPr/>
          <a:lstStyle/>
          <a:p>
            <a:r>
              <a:rPr lang="en-US"/>
              <a:t>Click To Edit Master Title Style</a:t>
            </a:r>
          </a:p>
        </p:txBody>
      </p:sp>
      <p:pic>
        <p:nvPicPr>
          <p:cNvPr id="12" name="Picture 11" descr="A picture containing sitting, food, drawing&#10;&#10;Description automatically generated">
            <a:extLst>
              <a:ext uri="{FF2B5EF4-FFF2-40B4-BE49-F238E27FC236}">
                <a16:creationId xmlns:a16="http://schemas.microsoft.com/office/drawing/2014/main" id="{44BCA45B-74E5-484D-8241-B844C5FFC0A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38318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A picture containing sitting, food, drawing&#10;&#10;Description automatically generated">
            <a:extLst>
              <a:ext uri="{FF2B5EF4-FFF2-40B4-BE49-F238E27FC236}">
                <a16:creationId xmlns:a16="http://schemas.microsoft.com/office/drawing/2014/main" id="{07FF919B-5D96-8846-B1FD-B0576A5825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400579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Vertical Photos with Tit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03" y="0"/>
            <a:ext cx="6870192" cy="6858000"/>
          </a:xfrm>
          <a:prstGeom prst="rect">
            <a:avLst/>
          </a:prstGeom>
        </p:spPr>
      </p:pic>
      <p:sp>
        <p:nvSpPr>
          <p:cNvPr id="14" name="Title 1"/>
          <p:cNvSpPr>
            <a:spLocks noGrp="1"/>
          </p:cNvSpPr>
          <p:nvPr>
            <p:ph type="ctrTitle" hasCustomPrompt="1"/>
          </p:nvPr>
        </p:nvSpPr>
        <p:spPr>
          <a:xfrm>
            <a:off x="7336243" y="2481601"/>
            <a:ext cx="4393008" cy="659782"/>
          </a:xfrm>
          <a:noFill/>
          <a:ln>
            <a:noFill/>
          </a:ln>
        </p:spPr>
        <p:txBody>
          <a:bodyPr anchor="b">
            <a:normAutofit/>
          </a:bodyPr>
          <a:lstStyle>
            <a:lvl1pPr algn="ctr">
              <a:defRPr sz="1800" baseline="0">
                <a:ln>
                  <a:noFill/>
                </a:ln>
                <a:solidFill>
                  <a:schemeClr val="tx1"/>
                </a:solidFill>
              </a:defRPr>
            </a:lvl1pPr>
          </a:lstStyle>
          <a:p>
            <a:r>
              <a:rPr lang="en-US"/>
              <a:t>Presentation Title Goes Here</a:t>
            </a:r>
          </a:p>
        </p:txBody>
      </p:sp>
      <p:sp>
        <p:nvSpPr>
          <p:cNvPr id="15" name="Subtitle 2"/>
          <p:cNvSpPr>
            <a:spLocks noGrp="1"/>
          </p:cNvSpPr>
          <p:nvPr>
            <p:ph type="subTitle" idx="1" hasCustomPrompt="1"/>
          </p:nvPr>
        </p:nvSpPr>
        <p:spPr>
          <a:xfrm>
            <a:off x="7336242" y="3194329"/>
            <a:ext cx="4393009" cy="278155"/>
          </a:xfrm>
        </p:spPr>
        <p:txBody>
          <a:bodyPr/>
          <a:lstStyle>
            <a:lvl1pPr marL="0" indent="0" algn="ctr">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February 10, 2016</a:t>
            </a:fld>
            <a:endParaRPr lang="en-US"/>
          </a:p>
        </p:txBody>
      </p:sp>
      <p:cxnSp>
        <p:nvCxnSpPr>
          <p:cNvPr id="16" name="Straight Connector 15"/>
          <p:cNvCxnSpPr/>
          <p:nvPr userDrawn="1"/>
        </p:nvCxnSpPr>
        <p:spPr>
          <a:xfrm>
            <a:off x="7336242" y="3652147"/>
            <a:ext cx="4393009" cy="0"/>
          </a:xfrm>
          <a:prstGeom prst="line">
            <a:avLst/>
          </a:prstGeom>
          <a:ln w="12700">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pic>
        <p:nvPicPr>
          <p:cNvPr id="8" name="Picture 7" descr="A picture containing sitting, food, drawing&#10;&#10;Description automatically generated">
            <a:extLst>
              <a:ext uri="{FF2B5EF4-FFF2-40B4-BE49-F238E27FC236}">
                <a16:creationId xmlns:a16="http://schemas.microsoft.com/office/drawing/2014/main" id="{0EFBFBBE-1892-E449-8752-807AA4C6F91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12641" y="4207896"/>
            <a:ext cx="3040209" cy="992721"/>
          </a:xfrm>
          <a:prstGeom prst="rect">
            <a:avLst/>
          </a:prstGeom>
        </p:spPr>
      </p:pic>
    </p:spTree>
    <p:extLst>
      <p:ext uri="{BB962C8B-B14F-4D97-AF65-F5344CB8AC3E}">
        <p14:creationId xmlns:p14="http://schemas.microsoft.com/office/powerpoint/2010/main" val="206857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A picture containing sitting, food, drawing&#10;&#10;Description automatically generated">
            <a:extLst>
              <a:ext uri="{FF2B5EF4-FFF2-40B4-BE49-F238E27FC236}">
                <a16:creationId xmlns:a16="http://schemas.microsoft.com/office/drawing/2014/main" id="{B6EF9345-1510-FA40-BAC7-5EDE099232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185347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3" name="TextBox 12"/>
          <p:cNvSpPr txBox="1"/>
          <p:nvPr userDrawn="1"/>
        </p:nvSpPr>
        <p:spPr>
          <a:xfrm>
            <a:off x="0" y="1"/>
            <a:ext cx="12192000" cy="5718748"/>
          </a:xfrm>
          <a:prstGeom prst="rect">
            <a:avLst/>
          </a:prstGeom>
          <a:solidFill>
            <a:schemeClr val="accent1"/>
          </a:solidFill>
        </p:spPr>
        <p:txBody>
          <a:bodyPr wrap="square" rtlCol="0">
            <a:noAutofit/>
          </a:bodyPr>
          <a:lstStyle/>
          <a:p>
            <a:endParaRPr lang="en-US"/>
          </a:p>
        </p:txBody>
      </p:sp>
      <p:sp>
        <p:nvSpPr>
          <p:cNvPr id="18" name="Title 1"/>
          <p:cNvSpPr txBox="1">
            <a:spLocks/>
          </p:cNvSpPr>
          <p:nvPr userDrawn="1"/>
        </p:nvSpPr>
        <p:spPr>
          <a:xfrm>
            <a:off x="891914" y="2633897"/>
            <a:ext cx="6399555" cy="2387600"/>
          </a:xfrm>
          <a:prstGeom prst="rect">
            <a:avLst/>
          </a:prstGeom>
        </p:spPr>
        <p:txBody>
          <a:bodyPr vert="horz" lIns="0" tIns="45720" rIns="0" bIns="45720" rtlCol="0" anchor="b">
            <a:normAutofit/>
          </a:bodyPr>
          <a:lstStyle>
            <a:lvl1pPr algn="r" defTabSz="914400" rtl="0" eaLnBrk="1" latinLnBrk="0" hangingPunct="1">
              <a:lnSpc>
                <a:spcPct val="90000"/>
              </a:lnSpc>
              <a:spcBef>
                <a:spcPct val="0"/>
              </a:spcBef>
              <a:buNone/>
              <a:defRPr sz="5400" b="1" kern="1200">
                <a:solidFill>
                  <a:schemeClr val="bg1"/>
                </a:solidFill>
                <a:latin typeface="+mj-lt"/>
                <a:ea typeface="+mj-ea"/>
                <a:cs typeface="+mj-cs"/>
              </a:defRPr>
            </a:lvl1pPr>
          </a:lstStyle>
          <a:p>
            <a:pPr algn="l"/>
            <a:r>
              <a:rPr lang="en-US" sz="8800"/>
              <a:t>Thank You.</a:t>
            </a:r>
          </a:p>
        </p:txBody>
      </p:sp>
      <p:cxnSp>
        <p:nvCxnSpPr>
          <p:cNvPr id="20" name="Straight Connector 19"/>
          <p:cNvCxnSpPr/>
          <p:nvPr userDrawn="1"/>
        </p:nvCxnSpPr>
        <p:spPr>
          <a:xfrm>
            <a:off x="7448864" y="3514959"/>
            <a:ext cx="0" cy="1259408"/>
          </a:xfrm>
          <a:prstGeom prst="line">
            <a:avLst/>
          </a:prstGeom>
          <a:ln w="12700">
            <a:solidFill>
              <a:schemeClr val="accent1">
                <a:lumMod val="40000"/>
                <a:lumOff val="60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9" name="Picture 8" descr="A picture containing sitting, food, drawing&#10;&#10;Description automatically generated">
            <a:extLst>
              <a:ext uri="{FF2B5EF4-FFF2-40B4-BE49-F238E27FC236}">
                <a16:creationId xmlns:a16="http://schemas.microsoft.com/office/drawing/2014/main" id="{BA62D191-7E04-7445-89CB-A269B6830B7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715142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Vertical with Title">
    <p:spTree>
      <p:nvGrpSpPr>
        <p:cNvPr id="1" name=""/>
        <p:cNvGrpSpPr/>
        <p:nvPr/>
      </p:nvGrpSpPr>
      <p:grpSpPr>
        <a:xfrm>
          <a:off x="0" y="0"/>
          <a:ext cx="0" cy="0"/>
          <a:chOff x="0" y="0"/>
          <a:chExt cx="0" cy="0"/>
        </a:xfrm>
      </p:grpSpPr>
      <p:sp>
        <p:nvSpPr>
          <p:cNvPr id="4" name="TextBox 3"/>
          <p:cNvSpPr txBox="1"/>
          <p:nvPr userDrawn="1"/>
        </p:nvSpPr>
        <p:spPr>
          <a:xfrm>
            <a:off x="0" y="0"/>
            <a:ext cx="6873498" cy="6857999"/>
          </a:xfrm>
          <a:prstGeom prst="rect">
            <a:avLst/>
          </a:prstGeom>
          <a:solidFill>
            <a:schemeClr val="accent1"/>
          </a:solidFill>
        </p:spPr>
        <p:txBody>
          <a:bodyPr wrap="square" rtlCol="0">
            <a:noAutofit/>
          </a:bodyPr>
          <a:lstStyle/>
          <a:p>
            <a:r>
              <a:rPr lang="en-US"/>
              <a:t> </a:t>
            </a:r>
          </a:p>
        </p:txBody>
      </p:sp>
      <p:sp>
        <p:nvSpPr>
          <p:cNvPr id="5" name="Title 1"/>
          <p:cNvSpPr>
            <a:spLocks noGrp="1"/>
          </p:cNvSpPr>
          <p:nvPr>
            <p:ph type="ctrTitle" hasCustomPrompt="1"/>
          </p:nvPr>
        </p:nvSpPr>
        <p:spPr>
          <a:xfrm>
            <a:off x="817069" y="2088759"/>
            <a:ext cx="5212552" cy="1861449"/>
          </a:xfrm>
        </p:spPr>
        <p:txBody>
          <a:bodyPr anchor="b">
            <a:normAutofit/>
          </a:bodyPr>
          <a:lstStyle>
            <a:lvl1pPr algn="l">
              <a:defRPr sz="4800">
                <a:solidFill>
                  <a:schemeClr val="bg1"/>
                </a:solidFill>
              </a:defRPr>
            </a:lvl1pPr>
          </a:lstStyle>
          <a:p>
            <a:r>
              <a:rPr lang="en-US"/>
              <a:t>Title Slide</a:t>
            </a:r>
          </a:p>
        </p:txBody>
      </p:sp>
      <p:sp>
        <p:nvSpPr>
          <p:cNvPr id="7" name="Subtitle 2"/>
          <p:cNvSpPr>
            <a:spLocks noGrp="1"/>
          </p:cNvSpPr>
          <p:nvPr>
            <p:ph type="subTitle" idx="1" hasCustomPrompt="1"/>
          </p:nvPr>
        </p:nvSpPr>
        <p:spPr>
          <a:xfrm>
            <a:off x="817068" y="3950208"/>
            <a:ext cx="5212553" cy="456837"/>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February 10, 2016</a:t>
            </a:fld>
            <a:endParaRPr lang="en-US"/>
          </a:p>
        </p:txBody>
      </p:sp>
      <p:pic>
        <p:nvPicPr>
          <p:cNvPr id="3" name="Picture 2" descr="A picture containing sitting, food, drawing&#10;&#10;Description automatically generated">
            <a:extLst>
              <a:ext uri="{FF2B5EF4-FFF2-40B4-BE49-F238E27FC236}">
                <a16:creationId xmlns:a16="http://schemas.microsoft.com/office/drawing/2014/main" id="{0269C905-29E9-3243-9CEA-D838A9A0CF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40033" y="2533104"/>
            <a:ext cx="4339881" cy="1417104"/>
          </a:xfrm>
          <a:prstGeom prst="rect">
            <a:avLst/>
          </a:prstGeom>
        </p:spPr>
      </p:pic>
    </p:spTree>
    <p:extLst>
      <p:ext uri="{BB962C8B-B14F-4D97-AF65-F5344CB8AC3E}">
        <p14:creationId xmlns:p14="http://schemas.microsoft.com/office/powerpoint/2010/main" val="2001842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Horizontal Photo">
    <p:spTree>
      <p:nvGrpSpPr>
        <p:cNvPr id="1" name=""/>
        <p:cNvGrpSpPr/>
        <p:nvPr/>
      </p:nvGrpSpPr>
      <p:grpSpPr>
        <a:xfrm>
          <a:off x="0" y="0"/>
          <a:ext cx="0" cy="0"/>
          <a:chOff x="0" y="0"/>
          <a:chExt cx="0" cy="0"/>
        </a:xfrm>
      </p:grpSpPr>
      <p:sp>
        <p:nvSpPr>
          <p:cNvPr id="4" name="TextBox 3"/>
          <p:cNvSpPr txBox="1"/>
          <p:nvPr userDrawn="1"/>
        </p:nvSpPr>
        <p:spPr>
          <a:xfrm>
            <a:off x="0" y="0"/>
            <a:ext cx="12192001" cy="4821395"/>
          </a:xfrm>
          <a:prstGeom prst="rect">
            <a:avLst/>
          </a:prstGeom>
          <a:solidFill>
            <a:schemeClr val="accent1"/>
          </a:solidFill>
        </p:spPr>
        <p:txBody>
          <a:bodyPr wrap="square" rtlCol="0">
            <a:noAutofit/>
          </a:bodyPr>
          <a:lstStyle/>
          <a:p>
            <a:r>
              <a:rPr lang="en-US"/>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4888992"/>
          </a:xfrm>
          <a:prstGeom prst="rect">
            <a:avLst/>
          </a:prstGeom>
        </p:spPr>
      </p:pic>
      <p:sp>
        <p:nvSpPr>
          <p:cNvPr id="9" name="Title 1"/>
          <p:cNvSpPr>
            <a:spLocks noGrp="1"/>
          </p:cNvSpPr>
          <p:nvPr>
            <p:ph type="ctrTitle" hasCustomPrompt="1"/>
          </p:nvPr>
        </p:nvSpPr>
        <p:spPr>
          <a:xfrm>
            <a:off x="874484" y="5368658"/>
            <a:ext cx="6053090" cy="659782"/>
          </a:xfrm>
        </p:spPr>
        <p:txBody>
          <a:bodyPr anchor="b">
            <a:normAutofit/>
          </a:bodyPr>
          <a:lstStyle>
            <a:lvl1pPr algn="l">
              <a:defRPr sz="3200" baseline="0">
                <a:solidFill>
                  <a:schemeClr val="tx1"/>
                </a:solidFill>
              </a:defRPr>
            </a:lvl1pPr>
          </a:lstStyle>
          <a:p>
            <a:r>
              <a:rPr lang="en-US"/>
              <a:t>Presentation Title Goes Here</a:t>
            </a:r>
          </a:p>
        </p:txBody>
      </p:sp>
      <p:sp>
        <p:nvSpPr>
          <p:cNvPr id="11" name="Subtitle 2"/>
          <p:cNvSpPr>
            <a:spLocks noGrp="1"/>
          </p:cNvSpPr>
          <p:nvPr>
            <p:ph type="subTitle" idx="1" hasCustomPrompt="1"/>
          </p:nvPr>
        </p:nvSpPr>
        <p:spPr>
          <a:xfrm>
            <a:off x="874483" y="6028440"/>
            <a:ext cx="6053090" cy="278155"/>
          </a:xfrm>
        </p:spPr>
        <p:txBody>
          <a:bodyPr>
            <a:no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February 10, 2016</a:t>
            </a:fld>
            <a:endParaRPr lang="en-US"/>
          </a:p>
        </p:txBody>
      </p:sp>
      <p:pic>
        <p:nvPicPr>
          <p:cNvPr id="8" name="Picture 7" descr="A picture containing sitting, food, drawing&#10;&#10;Description automatically generated">
            <a:extLst>
              <a:ext uri="{FF2B5EF4-FFF2-40B4-BE49-F238E27FC236}">
                <a16:creationId xmlns:a16="http://schemas.microsoft.com/office/drawing/2014/main" id="{01B2F40A-EAED-7F4B-977E-F58C72AF39A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8085" y="5107339"/>
            <a:ext cx="4339881" cy="1417104"/>
          </a:xfrm>
          <a:prstGeom prst="rect">
            <a:avLst/>
          </a:prstGeom>
        </p:spPr>
      </p:pic>
    </p:spTree>
    <p:extLst>
      <p:ext uri="{BB962C8B-B14F-4D97-AF65-F5344CB8AC3E}">
        <p14:creationId xmlns:p14="http://schemas.microsoft.com/office/powerpoint/2010/main" val="6737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Horizontal">
    <p:spTree>
      <p:nvGrpSpPr>
        <p:cNvPr id="1" name=""/>
        <p:cNvGrpSpPr/>
        <p:nvPr/>
      </p:nvGrpSpPr>
      <p:grpSpPr>
        <a:xfrm>
          <a:off x="0" y="0"/>
          <a:ext cx="0" cy="0"/>
          <a:chOff x="0" y="0"/>
          <a:chExt cx="0" cy="0"/>
        </a:xfrm>
      </p:grpSpPr>
      <p:sp>
        <p:nvSpPr>
          <p:cNvPr id="4" name="TextBox 3"/>
          <p:cNvSpPr txBox="1"/>
          <p:nvPr userDrawn="1"/>
        </p:nvSpPr>
        <p:spPr>
          <a:xfrm>
            <a:off x="0" y="0"/>
            <a:ext cx="12192001" cy="4888992"/>
          </a:xfrm>
          <a:prstGeom prst="rect">
            <a:avLst/>
          </a:prstGeom>
          <a:solidFill>
            <a:schemeClr val="accent1"/>
          </a:solidFill>
        </p:spPr>
        <p:txBody>
          <a:bodyPr wrap="square" rtlCol="0">
            <a:noAutofit/>
          </a:bodyPr>
          <a:lstStyle/>
          <a:p>
            <a:r>
              <a:rPr lang="en-US"/>
              <a:t> </a:t>
            </a:r>
          </a:p>
        </p:txBody>
      </p:sp>
      <p:sp>
        <p:nvSpPr>
          <p:cNvPr id="2" name="Title 1"/>
          <p:cNvSpPr>
            <a:spLocks noGrp="1"/>
          </p:cNvSpPr>
          <p:nvPr>
            <p:ph type="ctrTitle" hasCustomPrompt="1"/>
          </p:nvPr>
        </p:nvSpPr>
        <p:spPr>
          <a:xfrm>
            <a:off x="1022854" y="1358234"/>
            <a:ext cx="10145018" cy="2387600"/>
          </a:xfrm>
        </p:spPr>
        <p:txBody>
          <a:bodyPr anchor="b">
            <a:normAutofit/>
          </a:bodyPr>
          <a:lstStyle>
            <a:lvl1pPr algn="l">
              <a:defRPr sz="4800">
                <a:solidFill>
                  <a:schemeClr val="bg1"/>
                </a:solidFill>
              </a:defRPr>
            </a:lvl1pPr>
          </a:lstStyle>
          <a:p>
            <a:r>
              <a:rPr lang="en-US"/>
              <a:t>Title Slide</a:t>
            </a:r>
          </a:p>
        </p:txBody>
      </p:sp>
      <p:sp>
        <p:nvSpPr>
          <p:cNvPr id="3" name="Subtitle 2"/>
          <p:cNvSpPr>
            <a:spLocks noGrp="1"/>
          </p:cNvSpPr>
          <p:nvPr>
            <p:ph type="subTitle" idx="1" hasCustomPrompt="1"/>
          </p:nvPr>
        </p:nvSpPr>
        <p:spPr>
          <a:xfrm>
            <a:off x="1022853" y="3745834"/>
            <a:ext cx="5212553" cy="456837"/>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February 10, 2016</a:t>
            </a:fld>
            <a:endParaRPr lang="en-US"/>
          </a:p>
        </p:txBody>
      </p:sp>
      <p:pic>
        <p:nvPicPr>
          <p:cNvPr id="7" name="Picture 6" descr="A picture containing sitting, food, drawing&#10;&#10;Description automatically generated">
            <a:extLst>
              <a:ext uri="{FF2B5EF4-FFF2-40B4-BE49-F238E27FC236}">
                <a16:creationId xmlns:a16="http://schemas.microsoft.com/office/drawing/2014/main" id="{D48651BF-0CFC-C24D-92FE-89EA3D9F04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58085" y="5196792"/>
            <a:ext cx="4339881" cy="1417104"/>
          </a:xfrm>
          <a:prstGeom prst="rect">
            <a:avLst/>
          </a:prstGeom>
        </p:spPr>
      </p:pic>
    </p:spTree>
    <p:extLst>
      <p:ext uri="{BB962C8B-B14F-4D97-AF65-F5344CB8AC3E}">
        <p14:creationId xmlns:p14="http://schemas.microsoft.com/office/powerpoint/2010/main" val="614377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44638"/>
            <a:ext cx="10515600" cy="972213"/>
          </a:xfrm>
        </p:spPr>
        <p:txBody>
          <a:bodyPr/>
          <a:lstStyle>
            <a:lvl1pPr>
              <a:defRPr baseline="0"/>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8" name="Picture 7" descr="A picture containing sitting, food, drawing&#10;&#10;Description automatically generated">
            <a:extLst>
              <a:ext uri="{FF2B5EF4-FFF2-40B4-BE49-F238E27FC236}">
                <a16:creationId xmlns:a16="http://schemas.microsoft.com/office/drawing/2014/main" id="{090344C1-A396-824D-BF26-5A66DC172ED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155252721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Imag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p:cNvSpPr>
          <p:nvPr>
            <p:ph type="pic" idx="1"/>
          </p:nvPr>
        </p:nvSpPr>
        <p:spPr>
          <a:xfrm>
            <a:off x="838200" y="1609390"/>
            <a:ext cx="3888783" cy="42179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8" name="Content Placeholder 3"/>
          <p:cNvSpPr>
            <a:spLocks noGrp="1"/>
          </p:cNvSpPr>
          <p:nvPr>
            <p:ph sz="half" idx="2"/>
          </p:nvPr>
        </p:nvSpPr>
        <p:spPr>
          <a:xfrm>
            <a:off x="5083443" y="1623924"/>
            <a:ext cx="6270357" cy="4203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picture containing sitting, food, drawing&#10;&#10;Description automatically generated">
            <a:extLst>
              <a:ext uri="{FF2B5EF4-FFF2-40B4-BE49-F238E27FC236}">
                <a16:creationId xmlns:a16="http://schemas.microsoft.com/office/drawing/2014/main" id="{D88B5921-1670-D24C-9C08-B527127757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1915116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Collag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p:cNvSpPr>
          <p:nvPr>
            <p:ph type="pic" idx="1"/>
          </p:nvPr>
        </p:nvSpPr>
        <p:spPr>
          <a:xfrm>
            <a:off x="838201" y="1609390"/>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8" name="Content Placeholder 3"/>
          <p:cNvSpPr>
            <a:spLocks noGrp="1"/>
          </p:cNvSpPr>
          <p:nvPr>
            <p:ph sz="half" idx="2"/>
          </p:nvPr>
        </p:nvSpPr>
        <p:spPr>
          <a:xfrm>
            <a:off x="5083443" y="1623924"/>
            <a:ext cx="6270357" cy="4203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idx="10"/>
          </p:nvPr>
        </p:nvSpPr>
        <p:spPr>
          <a:xfrm>
            <a:off x="2868479" y="1609390"/>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4" name="Picture Placeholder 2"/>
          <p:cNvSpPr>
            <a:spLocks noGrp="1"/>
          </p:cNvSpPr>
          <p:nvPr>
            <p:ph type="pic" idx="11"/>
          </p:nvPr>
        </p:nvSpPr>
        <p:spPr>
          <a:xfrm>
            <a:off x="838200" y="3814502"/>
            <a:ext cx="3890059"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pic>
        <p:nvPicPr>
          <p:cNvPr id="16" name="Picture 15" descr="A picture containing sitting, food, drawing&#10;&#10;Description automatically generated">
            <a:extLst>
              <a:ext uri="{FF2B5EF4-FFF2-40B4-BE49-F238E27FC236}">
                <a16:creationId xmlns:a16="http://schemas.microsoft.com/office/drawing/2014/main" id="{03FB2983-D6CE-104C-BA1E-C8C494B383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520436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Tow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noChangeAspect="1"/>
          </p:cNvSpPr>
          <p:nvPr>
            <p:ph type="pic" idx="1"/>
          </p:nvPr>
        </p:nvSpPr>
        <p:spPr>
          <a:xfrm>
            <a:off x="838199" y="1609389"/>
            <a:ext cx="3044125" cy="170724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8" name="Content Placeholder 3"/>
          <p:cNvSpPr>
            <a:spLocks noGrp="1"/>
          </p:cNvSpPr>
          <p:nvPr>
            <p:ph sz="half" idx="2"/>
          </p:nvPr>
        </p:nvSpPr>
        <p:spPr>
          <a:xfrm>
            <a:off x="838199" y="3316636"/>
            <a:ext cx="3044125" cy="2224007"/>
          </a:xfrm>
          <a:solidFill>
            <a:schemeClr val="tx1">
              <a:lumMod val="20000"/>
              <a:lumOff val="80000"/>
            </a:schemeClr>
          </a:solidFill>
          <a:ln>
            <a:noFill/>
          </a:ln>
        </p:spPr>
        <p:txBody>
          <a:bodyPr lIns="182880" tIns="182880" rIns="182880" bIns="182880">
            <a:normAutofit/>
          </a:bodyPr>
          <a:lstStyle>
            <a:lvl1pPr marL="0" indent="0">
              <a:buFont typeface="Arial" charset="0"/>
              <a:buNone/>
              <a:defRPr sz="1800"/>
            </a:lvl1pPr>
            <a:lvl2pPr marL="457200" indent="0">
              <a:buNone/>
              <a:defRPr sz="1400"/>
            </a:lvl2pPr>
            <a:lvl3pPr marL="914400" indent="0">
              <a:buNone/>
              <a:defRPr sz="1200"/>
            </a:lvl3pPr>
            <a:lvl4pPr marL="1371600" indent="0">
              <a:buNone/>
              <a:defRPr sz="1100"/>
            </a:lvl4pPr>
            <a:lvl5pPr marL="1828800" indent="0">
              <a:buNone/>
              <a:defRPr sz="1050"/>
            </a:lvl5pPr>
          </a:lstStyle>
          <a:p>
            <a:pPr lvl="0"/>
            <a:r>
              <a:rPr lang="en-US"/>
              <a:t>Click to edit Master text styles</a:t>
            </a:r>
          </a:p>
        </p:txBody>
      </p:sp>
      <p:sp>
        <p:nvSpPr>
          <p:cNvPr id="12" name="Picture Placeholder 2"/>
          <p:cNvSpPr>
            <a:spLocks noGrp="1" noChangeAspect="1"/>
          </p:cNvSpPr>
          <p:nvPr>
            <p:ph type="pic" idx="10"/>
          </p:nvPr>
        </p:nvSpPr>
        <p:spPr>
          <a:xfrm>
            <a:off x="4563721" y="1609389"/>
            <a:ext cx="3044125" cy="170724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5" name="Picture Placeholder 2"/>
          <p:cNvSpPr>
            <a:spLocks noGrp="1" noChangeAspect="1"/>
          </p:cNvSpPr>
          <p:nvPr>
            <p:ph type="pic" idx="11"/>
          </p:nvPr>
        </p:nvSpPr>
        <p:spPr>
          <a:xfrm>
            <a:off x="8289243" y="1609389"/>
            <a:ext cx="3044125" cy="170724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6" name="Content Placeholder 3"/>
          <p:cNvSpPr>
            <a:spLocks noGrp="1"/>
          </p:cNvSpPr>
          <p:nvPr>
            <p:ph sz="half" idx="12"/>
          </p:nvPr>
        </p:nvSpPr>
        <p:spPr>
          <a:xfrm>
            <a:off x="4563721" y="3316636"/>
            <a:ext cx="3044125" cy="2224007"/>
          </a:xfrm>
          <a:solidFill>
            <a:schemeClr val="tx1">
              <a:lumMod val="20000"/>
              <a:lumOff val="80000"/>
            </a:schemeClr>
          </a:solidFill>
          <a:ln>
            <a:noFill/>
          </a:ln>
        </p:spPr>
        <p:txBody>
          <a:bodyPr lIns="182880" tIns="182880" rIns="182880" bIns="182880">
            <a:normAutofit/>
          </a:bodyPr>
          <a:lstStyle>
            <a:lvl1pPr marL="0" indent="0">
              <a:buNone/>
              <a:defRPr sz="1800"/>
            </a:lvl1pPr>
            <a:lvl2pPr marL="457200" indent="0">
              <a:buNone/>
              <a:defRPr sz="1400"/>
            </a:lvl2pPr>
            <a:lvl3pPr marL="914400" indent="0">
              <a:buNone/>
              <a:defRPr sz="1200"/>
            </a:lvl3pPr>
            <a:lvl4pPr marL="1371600" indent="0">
              <a:buNone/>
              <a:defRPr sz="1100"/>
            </a:lvl4pPr>
            <a:lvl5pPr marL="1828800" indent="0">
              <a:buNone/>
              <a:defRPr sz="1050"/>
            </a:lvl5pPr>
          </a:lstStyle>
          <a:p>
            <a:pPr lvl="0"/>
            <a:r>
              <a:rPr lang="en-US"/>
              <a:t>Click to edit Master text styles</a:t>
            </a:r>
          </a:p>
        </p:txBody>
      </p:sp>
      <p:sp>
        <p:nvSpPr>
          <p:cNvPr id="17" name="Content Placeholder 3"/>
          <p:cNvSpPr>
            <a:spLocks noGrp="1"/>
          </p:cNvSpPr>
          <p:nvPr>
            <p:ph sz="half" idx="13"/>
          </p:nvPr>
        </p:nvSpPr>
        <p:spPr>
          <a:xfrm>
            <a:off x="8289243" y="3316636"/>
            <a:ext cx="3044125" cy="2224007"/>
          </a:xfrm>
          <a:solidFill>
            <a:schemeClr val="tx1">
              <a:lumMod val="20000"/>
              <a:lumOff val="80000"/>
            </a:schemeClr>
          </a:solidFill>
          <a:ln>
            <a:noFill/>
          </a:ln>
        </p:spPr>
        <p:txBody>
          <a:bodyPr lIns="182880" tIns="182880" rIns="182880" bIns="182880">
            <a:normAutofit/>
          </a:bodyPr>
          <a:lstStyle>
            <a:lvl1pPr marL="0" indent="0">
              <a:buFont typeface="Arial" charset="0"/>
              <a:buNone/>
              <a:defRPr sz="1800"/>
            </a:lvl1pPr>
            <a:lvl2pPr marL="457200" indent="0">
              <a:buNone/>
              <a:defRPr sz="1400"/>
            </a:lvl2pPr>
            <a:lvl3pPr marL="914400" indent="0">
              <a:buNone/>
              <a:defRPr sz="1200"/>
            </a:lvl3pPr>
            <a:lvl4pPr marL="1371600" indent="0">
              <a:buNone/>
              <a:defRPr sz="1100"/>
            </a:lvl4pPr>
            <a:lvl5pPr marL="1828800" indent="0">
              <a:buNone/>
              <a:defRPr sz="1050"/>
            </a:lvl5pPr>
          </a:lstStyle>
          <a:p>
            <a:pPr lvl="0"/>
            <a:r>
              <a:rPr lang="en-US"/>
              <a:t>Click to edit Master text styles</a:t>
            </a:r>
          </a:p>
        </p:txBody>
      </p:sp>
      <p:pic>
        <p:nvPicPr>
          <p:cNvPr id="18" name="Picture 17" descr="A picture containing sitting, food, drawing&#10;&#10;Description automatically generated">
            <a:extLst>
              <a:ext uri="{FF2B5EF4-FFF2-40B4-BE49-F238E27FC236}">
                <a16:creationId xmlns:a16="http://schemas.microsoft.com/office/drawing/2014/main" id="{585F01B4-E00D-FC43-A091-65BC80A15F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1872700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4638"/>
            <a:ext cx="10515600" cy="9722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586874"/>
            <a:ext cx="10515600" cy="41693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440231"/>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4" r:id="rId3"/>
    <p:sldLayoutId id="2147483676" r:id="rId4"/>
    <p:sldLayoutId id="2147483686" r:id="rId5"/>
    <p:sldLayoutId id="2147483662" r:id="rId6"/>
    <p:sldLayoutId id="2147483666" r:id="rId7"/>
    <p:sldLayoutId id="2147483678" r:id="rId8"/>
    <p:sldLayoutId id="2147483680" r:id="rId9"/>
    <p:sldLayoutId id="2147483679" r:id="rId10"/>
    <p:sldLayoutId id="2147483667" r:id="rId11"/>
    <p:sldLayoutId id="2147483677" r:id="rId12"/>
    <p:sldLayoutId id="2147483664" r:id="rId13"/>
    <p:sldLayoutId id="2147483663" r:id="rId14"/>
    <p:sldLayoutId id="2147483672" r:id="rId15"/>
    <p:sldLayoutId id="2147483673" r:id="rId16"/>
    <p:sldLayoutId id="2147483674" r:id="rId17"/>
    <p:sldLayoutId id="2147483665" r:id="rId18"/>
    <p:sldLayoutId id="2147483668" r:id="rId19"/>
    <p:sldLayoutId id="2147483669" r:id="rId20"/>
    <p:sldLayoutId id="2147483675" r:id="rId21"/>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LucidaGrande"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5000"/>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90000"/>
        <a:buFont typeface="Arial"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SzPct val="90000"/>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SzPct val="90000"/>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7.png"/><Relationship Id="rId4" Type="http://schemas.openxmlformats.org/officeDocument/2006/relationships/hyperlink" Target="https://www.instagram.com/national4h/"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7.png"/><Relationship Id="rId4" Type="http://schemas.openxmlformats.org/officeDocument/2006/relationships/hyperlink" Target="https://www.instagram.com/national4h/"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7.png"/><Relationship Id="rId4" Type="http://schemas.openxmlformats.org/officeDocument/2006/relationships/hyperlink" Target="https://www.instagram.com/national4h/"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hyperlink" Target="https://www.teambuildingactivity.com/tuckmans-mode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7.png"/><Relationship Id="rId4" Type="http://schemas.openxmlformats.org/officeDocument/2006/relationships/hyperlink" Target="https://www.instagram.com/national4h/"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comments" Target="../comments/comment3.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7.png"/><Relationship Id="rId4" Type="http://schemas.openxmlformats.org/officeDocument/2006/relationships/hyperlink" Target="https://www.instagram.com/national4h/"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7.png"/><Relationship Id="rId4" Type="http://schemas.openxmlformats.org/officeDocument/2006/relationships/hyperlink" Target="https://www.instagram.com/national4h/"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7.png"/><Relationship Id="rId4" Type="http://schemas.openxmlformats.org/officeDocument/2006/relationships/hyperlink" Target="https://www.instagram.com/national4h/"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a:xfrm>
            <a:off x="776247" y="1353973"/>
            <a:ext cx="6046718" cy="3126913"/>
          </a:xfrm>
        </p:spPr>
        <p:txBody>
          <a:bodyPr>
            <a:normAutofit fontScale="90000"/>
          </a:bodyPr>
          <a:lstStyle/>
          <a:p>
            <a:r>
              <a:rPr lang="en-US" dirty="0"/>
              <a:t>Use of Ages and Stages to Create Developmentally Appropriate Programs</a:t>
            </a:r>
            <a:endParaRPr lang="en-US" dirty="0" err="1">
              <a:cs typeface="Arial"/>
            </a:endParaRP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a:xfrm>
            <a:off x="817068" y="4589744"/>
            <a:ext cx="5871599" cy="456837"/>
          </a:xfrm>
        </p:spPr>
        <p:txBody>
          <a:bodyPr>
            <a:normAutofit/>
          </a:bodyPr>
          <a:lstStyle/>
          <a:p>
            <a:r>
              <a:rPr lang="en-US"/>
              <a:t>Educational Design and Delivery Domain</a:t>
            </a:r>
          </a:p>
        </p:txBody>
      </p:sp>
    </p:spTree>
    <p:extLst>
      <p:ext uri="{BB962C8B-B14F-4D97-AF65-F5344CB8AC3E}">
        <p14:creationId xmlns:p14="http://schemas.microsoft.com/office/powerpoint/2010/main" val="2539718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2170288" y="557527"/>
            <a:ext cx="9048045" cy="972213"/>
          </a:xfrm>
        </p:spPr>
        <p:txBody>
          <a:bodyPr>
            <a:normAutofit/>
          </a:bodyPr>
          <a:lstStyle/>
          <a:p>
            <a:r>
              <a:rPr lang="en-US" dirty="0"/>
              <a:t> </a:t>
            </a:r>
            <a:r>
              <a:rPr lang="en-US" dirty="0">
                <a:ea typeface="+mj-lt"/>
                <a:cs typeface="+mj-lt"/>
              </a:rPr>
              <a:t>Where Youth Are</a:t>
            </a:r>
            <a:endParaRPr lang="en-US" dirty="0"/>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32556" y="1970696"/>
            <a:ext cx="10515600" cy="4419317"/>
          </a:xfrm>
        </p:spPr>
        <p:txBody>
          <a:bodyPr vert="horz" lIns="91440" tIns="45720" rIns="91440" bIns="45720" rtlCol="0" anchor="t">
            <a:normAutofit/>
          </a:bodyPr>
          <a:lstStyle/>
          <a:p>
            <a:pPr marL="457200" indent="-457200">
              <a:lnSpc>
                <a:spcPct val="100000"/>
              </a:lnSpc>
              <a:buAutoNum type="arabicPeriod"/>
            </a:pPr>
            <a:r>
              <a:rPr lang="en-US" sz="3200" dirty="0">
                <a:ea typeface="+mn-lt"/>
                <a:cs typeface="+mn-lt"/>
              </a:rPr>
              <a:t>Looking at Handout 1 and Handout 2, match up the behaviors described on the left with the age group on the right.</a:t>
            </a:r>
            <a:endParaRPr lang="en-US" sz="3200" dirty="0">
              <a:cs typeface="Arial" panose="020B0604020202020204"/>
            </a:endParaRPr>
          </a:p>
          <a:p>
            <a:pPr marL="457200" indent="-457200">
              <a:lnSpc>
                <a:spcPct val="120000"/>
              </a:lnSpc>
              <a:buAutoNum type="arabicPeriod"/>
            </a:pPr>
            <a:r>
              <a:rPr lang="en-US" sz="3200">
                <a:ea typeface="+mn-lt"/>
                <a:cs typeface="+mn-lt"/>
              </a:rPr>
              <a:t>Looking at Handout 3 and Handout 4, share how you </a:t>
            </a:r>
            <a:r>
              <a:rPr lang="en-US" sz="3200" dirty="0">
                <a:ea typeface="+mn-lt"/>
                <a:cs typeface="+mn-lt"/>
              </a:rPr>
              <a:t>did. Did your responses match the answer key?</a:t>
            </a:r>
          </a:p>
          <a:p>
            <a:pPr marL="457200" indent="-457200">
              <a:lnSpc>
                <a:spcPct val="120000"/>
              </a:lnSpc>
              <a:buAutoNum type="arabicPeriod"/>
            </a:pPr>
            <a:endParaRPr lang="en-US" sz="3200">
              <a:cs typeface="Arial" panose="020B0604020202020204"/>
            </a:endParaRPr>
          </a:p>
        </p:txBody>
      </p:sp>
      <p:pic>
        <p:nvPicPr>
          <p:cNvPr id="5" name="Picture 5">
            <a:extLst>
              <a:ext uri="{FF2B5EF4-FFF2-40B4-BE49-F238E27FC236}">
                <a16:creationId xmlns:a16="http://schemas.microsoft.com/office/drawing/2014/main" id="{1D1DC69D-311A-467B-B8E1-31173F1308E6}"/>
              </a:ext>
            </a:extLst>
          </p:cNvPr>
          <p:cNvPicPr>
            <a:picLocks noChangeAspect="1"/>
          </p:cNvPicPr>
          <p:nvPr/>
        </p:nvPicPr>
        <p:blipFill>
          <a:blip r:embed="rId3"/>
          <a:stretch>
            <a:fillRect/>
          </a:stretch>
        </p:blipFill>
        <p:spPr>
          <a:xfrm rot="-1020000">
            <a:off x="366889" y="195169"/>
            <a:ext cx="1360312" cy="1698107"/>
          </a:xfrm>
          <a:prstGeom prst="rect">
            <a:avLst/>
          </a:prstGeom>
        </p:spPr>
      </p:pic>
    </p:spTree>
    <p:extLst>
      <p:ext uri="{BB962C8B-B14F-4D97-AF65-F5344CB8AC3E}">
        <p14:creationId xmlns:p14="http://schemas.microsoft.com/office/powerpoint/2010/main" val="109695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989666" y="523660"/>
            <a:ext cx="9127067" cy="972213"/>
          </a:xfrm>
        </p:spPr>
        <p:txBody>
          <a:bodyPr>
            <a:normAutofit/>
          </a:bodyPr>
          <a:lstStyle/>
          <a:p>
            <a:r>
              <a:rPr lang="en-US" dirty="0"/>
              <a:t> “</a:t>
            </a:r>
            <a:r>
              <a:rPr lang="en-US" dirty="0">
                <a:ea typeface="+mj-lt"/>
                <a:cs typeface="+mj-lt"/>
              </a:rPr>
              <a:t>So What” of Ages and Stages</a:t>
            </a:r>
            <a:endParaRPr lang="en-US" dirty="0">
              <a:cs typeface="Arial" panose="020B0604020202020204"/>
            </a:endParaRP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764822" y="1886029"/>
            <a:ext cx="10515600" cy="4169350"/>
          </a:xfrm>
        </p:spPr>
        <p:txBody>
          <a:bodyPr vert="horz" lIns="91440" tIns="45720" rIns="91440" bIns="45720" rtlCol="0" anchor="t">
            <a:normAutofit/>
          </a:bodyPr>
          <a:lstStyle/>
          <a:p>
            <a:pPr marL="514350" indent="-514350">
              <a:lnSpc>
                <a:spcPct val="100000"/>
              </a:lnSpc>
              <a:buAutoNum type="arabicPeriod"/>
            </a:pPr>
            <a:r>
              <a:rPr lang="en-US" sz="3200" dirty="0">
                <a:ea typeface="+mn-lt"/>
                <a:cs typeface="+mn-lt"/>
              </a:rPr>
              <a:t>On Handout 5 and Handout 6, read the implication.</a:t>
            </a:r>
            <a:endParaRPr lang="en-US" dirty="0">
              <a:ea typeface="+mn-lt"/>
              <a:cs typeface="+mn-lt"/>
            </a:endParaRPr>
          </a:p>
          <a:p>
            <a:pPr marL="514350" indent="-514350">
              <a:lnSpc>
                <a:spcPct val="100000"/>
              </a:lnSpc>
              <a:buAutoNum type="arabicPeriod"/>
            </a:pPr>
            <a:r>
              <a:rPr lang="en-US" sz="3200" dirty="0">
                <a:ea typeface="+mn-lt"/>
                <a:cs typeface="+mn-lt"/>
              </a:rPr>
              <a:t>Circle one or more of the age groups (Ages 5-8, Ages 9-11, or Ages 12-18) that the suggestion would apply to.</a:t>
            </a:r>
            <a:endParaRPr lang="en-US" dirty="0">
              <a:cs typeface="Arial" panose="020B0604020202020204"/>
            </a:endParaRPr>
          </a:p>
          <a:p>
            <a:pPr marL="514350" indent="-514350">
              <a:lnSpc>
                <a:spcPct val="100000"/>
              </a:lnSpc>
              <a:buAutoNum type="arabicPeriod"/>
            </a:pPr>
            <a:r>
              <a:rPr lang="en-US" sz="3200" dirty="0">
                <a:ea typeface="+mn-lt"/>
                <a:cs typeface="+mn-lt"/>
              </a:rPr>
              <a:t>Review Handout 7 and Handout 8 and share how you did. </a:t>
            </a:r>
            <a:endParaRPr lang="en-US" dirty="0">
              <a:cs typeface="Arial" panose="020B0604020202020204"/>
            </a:endParaRPr>
          </a:p>
          <a:p>
            <a:pPr marL="0" indent="0">
              <a:lnSpc>
                <a:spcPct val="110000"/>
              </a:lnSpc>
              <a:buNone/>
            </a:pPr>
            <a:endParaRPr lang="en-US" sz="3200">
              <a:cs typeface="Arial"/>
            </a:endParaRPr>
          </a:p>
          <a:p>
            <a:pPr marL="457200" indent="-457200">
              <a:buAutoNum type="arabicPeriod"/>
            </a:pPr>
            <a:endParaRPr lang="en-US">
              <a:cs typeface="Arial" panose="020B0604020202020204"/>
            </a:endParaRPr>
          </a:p>
          <a:p>
            <a:pPr marL="514350" indent="-514350">
              <a:buAutoNum type="arabicPeriod"/>
            </a:pPr>
            <a:endParaRPr lang="en-US" sz="3200">
              <a:cs typeface="Arial" panose="020B0604020202020204"/>
            </a:endParaRPr>
          </a:p>
        </p:txBody>
      </p:sp>
      <p:pic>
        <p:nvPicPr>
          <p:cNvPr id="5" name="Picture 5">
            <a:extLst>
              <a:ext uri="{FF2B5EF4-FFF2-40B4-BE49-F238E27FC236}">
                <a16:creationId xmlns:a16="http://schemas.microsoft.com/office/drawing/2014/main" id="{238178C8-4012-40AB-9F59-2E416AAFF8E6}"/>
              </a:ext>
            </a:extLst>
          </p:cNvPr>
          <p:cNvPicPr>
            <a:picLocks noChangeAspect="1"/>
          </p:cNvPicPr>
          <p:nvPr/>
        </p:nvPicPr>
        <p:blipFill>
          <a:blip r:embed="rId3"/>
          <a:stretch>
            <a:fillRect/>
          </a:stretch>
        </p:blipFill>
        <p:spPr>
          <a:xfrm rot="-900000">
            <a:off x="321734" y="217747"/>
            <a:ext cx="1360312" cy="1698107"/>
          </a:xfrm>
          <a:prstGeom prst="rect">
            <a:avLst/>
          </a:prstGeom>
        </p:spPr>
      </p:pic>
    </p:spTree>
    <p:extLst>
      <p:ext uri="{BB962C8B-B14F-4D97-AF65-F5344CB8AC3E}">
        <p14:creationId xmlns:p14="http://schemas.microsoft.com/office/powerpoint/2010/main" val="162412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236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p:txBody>
          <a:bodyPr>
            <a:normAutofit fontScale="90000"/>
          </a:bodyPr>
          <a:lstStyle/>
          <a:p>
            <a:r>
              <a:rPr lang="en-US"/>
              <a:t>Utilization of Multiple Teaching Strategies</a:t>
            </a: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p:txBody>
          <a:bodyPr>
            <a:normAutofit fontScale="85000" lnSpcReduction="10000"/>
          </a:bodyPr>
          <a:lstStyle/>
          <a:p>
            <a:r>
              <a:rPr lang="en-US"/>
              <a:t>Educational Design and Delivery Domain</a:t>
            </a:r>
          </a:p>
        </p:txBody>
      </p:sp>
    </p:spTree>
    <p:extLst>
      <p:ext uri="{BB962C8B-B14F-4D97-AF65-F5344CB8AC3E}">
        <p14:creationId xmlns:p14="http://schemas.microsoft.com/office/powerpoint/2010/main" val="1943292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Guiding youth as they learn new information</a:t>
            </a:r>
          </a:p>
        </p:txBody>
      </p:sp>
      <p:sp>
        <p:nvSpPr>
          <p:cNvPr id="3" name="Content Placeholder 2"/>
          <p:cNvSpPr>
            <a:spLocks noGrp="1"/>
          </p:cNvSpPr>
          <p:nvPr>
            <p:ph idx="1"/>
          </p:nvPr>
        </p:nvSpPr>
        <p:spPr>
          <a:xfrm>
            <a:off x="838200" y="1586874"/>
            <a:ext cx="5257800" cy="4169350"/>
          </a:xfrm>
        </p:spPr>
        <p:txBody>
          <a:bodyPr>
            <a:normAutofit lnSpcReduction="10000"/>
          </a:bodyPr>
          <a:lstStyle/>
          <a:p>
            <a:pPr marL="0" indent="0">
              <a:buNone/>
            </a:pPr>
            <a:r>
              <a:rPr lang="en-US" sz="3200"/>
              <a:t>As a 4-H volunteer, the balance you seek to achieve a balance between a high enough level of difficulty to engage which is engaging and challenges the youth without creating too much frustration that results in the youth giving up.  </a:t>
            </a:r>
          </a:p>
          <a:p>
            <a:pPr marL="0" indent="0">
              <a:buNone/>
            </a:pPr>
            <a:endParaRPr lang="en-US" sz="1800"/>
          </a:p>
        </p:txBody>
      </p:sp>
      <p:pic>
        <p:nvPicPr>
          <p:cNvPr id="5" name="Picture 4">
            <a:extLst>
              <a:ext uri="{FF2B5EF4-FFF2-40B4-BE49-F238E27FC236}">
                <a16:creationId xmlns:a16="http://schemas.microsoft.com/office/drawing/2014/main" id="{E1ADF793-D9EB-B548-859E-C3B4F877193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36935" y="1784430"/>
            <a:ext cx="5672874" cy="3780993"/>
          </a:xfrm>
          <a:prstGeom prst="rect">
            <a:avLst/>
          </a:prstGeom>
        </p:spPr>
      </p:pic>
      <p:sp>
        <p:nvSpPr>
          <p:cNvPr id="4" name="TextBox 3">
            <a:extLst>
              <a:ext uri="{FF2B5EF4-FFF2-40B4-BE49-F238E27FC236}">
                <a16:creationId xmlns:a16="http://schemas.microsoft.com/office/drawing/2014/main" id="{772E476E-0D94-4398-BBE1-2F20DC0B6A68}"/>
              </a:ext>
            </a:extLst>
          </p:cNvPr>
          <p:cNvSpPr txBox="1"/>
          <p:nvPr/>
        </p:nvSpPr>
        <p:spPr>
          <a:xfrm>
            <a:off x="5959490" y="5565850"/>
            <a:ext cx="334990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Photo: National 4-H Council</a:t>
            </a:r>
          </a:p>
        </p:txBody>
      </p:sp>
    </p:spTree>
    <p:extLst>
      <p:ext uri="{BB962C8B-B14F-4D97-AF65-F5344CB8AC3E}">
        <p14:creationId xmlns:p14="http://schemas.microsoft.com/office/powerpoint/2010/main" val="3194792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Teaching Strategies</a:t>
            </a:r>
          </a:p>
        </p:txBody>
      </p:sp>
      <p:graphicFrame>
        <p:nvGraphicFramePr>
          <p:cNvPr id="4" name="Table 5">
            <a:extLst>
              <a:ext uri="{FF2B5EF4-FFF2-40B4-BE49-F238E27FC236}">
                <a16:creationId xmlns:a16="http://schemas.microsoft.com/office/drawing/2014/main" id="{49088EC3-70BA-F94C-9EA9-55C0C8218C43}"/>
              </a:ext>
            </a:extLst>
          </p:cNvPr>
          <p:cNvGraphicFramePr>
            <a:graphicFrameLocks noGrp="1"/>
          </p:cNvGraphicFramePr>
          <p:nvPr>
            <p:extLst>
              <p:ext uri="{D42A27DB-BD31-4B8C-83A1-F6EECF244321}">
                <p14:modId xmlns:p14="http://schemas.microsoft.com/office/powerpoint/2010/main" val="1046946176"/>
              </p:ext>
            </p:extLst>
          </p:nvPr>
        </p:nvGraphicFramePr>
        <p:xfrm>
          <a:off x="711200" y="1185333"/>
          <a:ext cx="10642600" cy="4825999"/>
        </p:xfrm>
        <a:graphic>
          <a:graphicData uri="http://schemas.openxmlformats.org/drawingml/2006/table">
            <a:tbl>
              <a:tblPr firstRow="1" bandRow="1">
                <a:tableStyleId>{5C22544A-7EE6-4342-B048-85BDC9FD1C3A}</a:tableStyleId>
              </a:tblPr>
              <a:tblGrid>
                <a:gridCol w="3211956">
                  <a:extLst>
                    <a:ext uri="{9D8B030D-6E8A-4147-A177-3AD203B41FA5}">
                      <a16:colId xmlns:a16="http://schemas.microsoft.com/office/drawing/2014/main" val="4271933346"/>
                    </a:ext>
                  </a:extLst>
                </a:gridCol>
                <a:gridCol w="7430644">
                  <a:extLst>
                    <a:ext uri="{9D8B030D-6E8A-4147-A177-3AD203B41FA5}">
                      <a16:colId xmlns:a16="http://schemas.microsoft.com/office/drawing/2014/main" val="1363663794"/>
                    </a:ext>
                  </a:extLst>
                </a:gridCol>
              </a:tblGrid>
              <a:tr h="585106">
                <a:tc>
                  <a:txBody>
                    <a:bodyPr/>
                    <a:lstStyle/>
                    <a:p>
                      <a:endParaRPr lang="en-US"/>
                    </a:p>
                  </a:txBody>
                  <a:tcPr/>
                </a:tc>
                <a:tc>
                  <a:txBody>
                    <a:bodyPr/>
                    <a:lstStyle/>
                    <a:p>
                      <a:endParaRPr lang="en-US"/>
                    </a:p>
                  </a:txBody>
                  <a:tcPr/>
                </a:tc>
                <a:extLst>
                  <a:ext uri="{0D108BD9-81ED-4DB2-BD59-A6C34878D82A}">
                    <a16:rowId xmlns:a16="http://schemas.microsoft.com/office/drawing/2014/main" val="983644747"/>
                  </a:ext>
                </a:extLst>
              </a:tr>
              <a:tr h="828525">
                <a:tc>
                  <a:txBody>
                    <a:bodyPr/>
                    <a:lstStyle/>
                    <a:p>
                      <a:r>
                        <a:rPr lang="en-US" sz="2400" b="1"/>
                        <a:t>Spacing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t>Spread out learning over time</a:t>
                      </a:r>
                    </a:p>
                    <a:p>
                      <a:endParaRPr lang="en-US" sz="2400"/>
                    </a:p>
                  </a:txBody>
                  <a:tcPr/>
                </a:tc>
                <a:extLst>
                  <a:ext uri="{0D108BD9-81ED-4DB2-BD59-A6C34878D82A}">
                    <a16:rowId xmlns:a16="http://schemas.microsoft.com/office/drawing/2014/main" val="463208950"/>
                  </a:ext>
                </a:extLst>
              </a:tr>
              <a:tr h="828525">
                <a:tc>
                  <a:txBody>
                    <a:bodyPr/>
                    <a:lstStyle/>
                    <a:p>
                      <a:r>
                        <a:rPr lang="en-US" sz="2400" b="1"/>
                        <a:t>Interleaving</a:t>
                      </a:r>
                      <a:endParaRPr lang="en-US" sz="2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t>Switch between topics</a:t>
                      </a:r>
                    </a:p>
                    <a:p>
                      <a:endParaRPr lang="en-US" sz="2400"/>
                    </a:p>
                  </a:txBody>
                  <a:tcPr/>
                </a:tc>
                <a:extLst>
                  <a:ext uri="{0D108BD9-81ED-4DB2-BD59-A6C34878D82A}">
                    <a16:rowId xmlns:a16="http://schemas.microsoft.com/office/drawing/2014/main" val="208568252"/>
                  </a:ext>
                </a:extLst>
              </a:tr>
              <a:tr h="585106">
                <a:tc>
                  <a:txBody>
                    <a:bodyPr/>
                    <a:lstStyle/>
                    <a:p>
                      <a:r>
                        <a:rPr lang="en-US" sz="2400" b="1"/>
                        <a:t>Retrieval Practice</a:t>
                      </a:r>
                      <a:r>
                        <a:rPr lang="en-US" sz="2400"/>
                        <a:t> </a:t>
                      </a:r>
                    </a:p>
                  </a:txBody>
                  <a:tcPr/>
                </a:tc>
                <a:tc>
                  <a:txBody>
                    <a:bodyPr/>
                    <a:lstStyle/>
                    <a:p>
                      <a:r>
                        <a:rPr lang="en-US" sz="2400" b="1"/>
                        <a:t>Bring information to mind from memory</a:t>
                      </a:r>
                      <a:endParaRPr lang="en-US" sz="2400"/>
                    </a:p>
                  </a:txBody>
                  <a:tcPr/>
                </a:tc>
                <a:extLst>
                  <a:ext uri="{0D108BD9-81ED-4DB2-BD59-A6C34878D82A}">
                    <a16:rowId xmlns:a16="http://schemas.microsoft.com/office/drawing/2014/main" val="4036734628"/>
                  </a:ext>
                </a:extLst>
              </a:tr>
              <a:tr h="585106">
                <a:tc>
                  <a:txBody>
                    <a:bodyPr/>
                    <a:lstStyle/>
                    <a:p>
                      <a:r>
                        <a:rPr lang="en-US" sz="2400" b="1"/>
                        <a:t>Elaboration</a:t>
                      </a:r>
                      <a:endParaRPr lang="en-US" sz="2400"/>
                    </a:p>
                  </a:txBody>
                  <a:tcPr/>
                </a:tc>
                <a:tc>
                  <a:txBody>
                    <a:bodyPr/>
                    <a:lstStyle/>
                    <a:p>
                      <a:r>
                        <a:rPr lang="en-US" sz="2400" b="1"/>
                        <a:t>Ask and explore how and why things work</a:t>
                      </a:r>
                      <a:endParaRPr lang="en-US" sz="2400"/>
                    </a:p>
                  </a:txBody>
                  <a:tcPr/>
                </a:tc>
                <a:extLst>
                  <a:ext uri="{0D108BD9-81ED-4DB2-BD59-A6C34878D82A}">
                    <a16:rowId xmlns:a16="http://schemas.microsoft.com/office/drawing/2014/main" val="868708241"/>
                  </a:ext>
                </a:extLst>
              </a:tr>
              <a:tr h="8285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t>Concrete Examples</a:t>
                      </a:r>
                      <a:r>
                        <a:rPr lang="en-US" sz="2400"/>
                        <a:t> </a:t>
                      </a:r>
                    </a:p>
                    <a:p>
                      <a:endParaRPr lang="en-US" sz="2400"/>
                    </a:p>
                  </a:txBody>
                  <a:tcPr/>
                </a:tc>
                <a:tc>
                  <a:txBody>
                    <a:bodyPr/>
                    <a:lstStyle/>
                    <a:p>
                      <a:r>
                        <a:rPr lang="en-US" sz="2400" b="1"/>
                        <a:t>Use specific tangible examples </a:t>
                      </a:r>
                      <a:endParaRPr lang="en-US" sz="2400"/>
                    </a:p>
                  </a:txBody>
                  <a:tcPr/>
                </a:tc>
                <a:extLst>
                  <a:ext uri="{0D108BD9-81ED-4DB2-BD59-A6C34878D82A}">
                    <a16:rowId xmlns:a16="http://schemas.microsoft.com/office/drawing/2014/main" val="1214822317"/>
                  </a:ext>
                </a:extLst>
              </a:tr>
              <a:tr h="585106">
                <a:tc>
                  <a:txBody>
                    <a:bodyPr/>
                    <a:lstStyle/>
                    <a:p>
                      <a:r>
                        <a:rPr lang="en-US" sz="2400" b="1"/>
                        <a:t>Dual Coding</a:t>
                      </a:r>
                      <a:r>
                        <a:rPr lang="en-US" sz="2400"/>
                        <a:t> </a:t>
                      </a:r>
                    </a:p>
                  </a:txBody>
                  <a:tcPr/>
                </a:tc>
                <a:tc>
                  <a:txBody>
                    <a:bodyPr/>
                    <a:lstStyle/>
                    <a:p>
                      <a:r>
                        <a:rPr lang="en-US" sz="2400" b="1"/>
                        <a:t>Combine words with visuals</a:t>
                      </a:r>
                      <a:endParaRPr lang="en-US" sz="2400"/>
                    </a:p>
                  </a:txBody>
                  <a:tcPr/>
                </a:tc>
                <a:extLst>
                  <a:ext uri="{0D108BD9-81ED-4DB2-BD59-A6C34878D82A}">
                    <a16:rowId xmlns:a16="http://schemas.microsoft.com/office/drawing/2014/main" val="768269183"/>
                  </a:ext>
                </a:extLst>
              </a:tr>
            </a:tbl>
          </a:graphicData>
        </a:graphic>
      </p:graphicFrame>
    </p:spTree>
    <p:extLst>
      <p:ext uri="{BB962C8B-B14F-4D97-AF65-F5344CB8AC3E}">
        <p14:creationId xmlns:p14="http://schemas.microsoft.com/office/powerpoint/2010/main" val="3652206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a:solidFill>
                  <a:schemeClr val="bg1"/>
                </a:solidFill>
              </a:rPr>
              <a:t>For more information, contact:</a:t>
            </a:r>
          </a:p>
          <a:p>
            <a:pPr algn="l">
              <a:lnSpc>
                <a:spcPct val="100000"/>
              </a:lnSpc>
              <a:spcBef>
                <a:spcPts val="0"/>
              </a:spcBef>
            </a:pPr>
            <a:r>
              <a:rPr lang="en-US" sz="1400" b="1">
                <a:solidFill>
                  <a:schemeClr val="bg1"/>
                </a:solidFill>
              </a:rPr>
              <a:t>Your Name</a:t>
            </a:r>
            <a:r>
              <a:rPr lang="en-US" sz="1400">
                <a:solidFill>
                  <a:schemeClr val="bg1"/>
                </a:solidFill>
              </a:rPr>
              <a:t>, Your</a:t>
            </a:r>
            <a:r>
              <a:rPr lang="en-US" sz="1400" baseline="0">
                <a:solidFill>
                  <a:schemeClr val="bg1"/>
                </a:solidFill>
              </a:rPr>
              <a:t> Title</a:t>
            </a:r>
            <a:endParaRPr lang="en-US" sz="1400">
              <a:solidFill>
                <a:schemeClr val="bg1"/>
              </a:solidFill>
            </a:endParaRPr>
          </a:p>
          <a:p>
            <a:pPr algn="l">
              <a:lnSpc>
                <a:spcPct val="100000"/>
              </a:lnSpc>
              <a:spcBef>
                <a:spcPts val="0"/>
              </a:spcBef>
            </a:pPr>
            <a:r>
              <a:rPr lang="en-US" sz="1400" err="1">
                <a:solidFill>
                  <a:srgbClr val="92D050"/>
                </a:solidFill>
              </a:rPr>
              <a:t>your-email@fourhcouncil.edu</a:t>
            </a:r>
            <a:endParaRPr lang="en-US" sz="140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4225347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a:t>Activity – Instruction Prompts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a:xfrm>
            <a:off x="831850" y="4439564"/>
            <a:ext cx="10515600" cy="858598"/>
          </a:xfrm>
        </p:spPr>
        <p:txBody>
          <a:bodyPr>
            <a:normAutofit lnSpcReduction="10000"/>
          </a:bodyPr>
          <a:lstStyle/>
          <a:p>
            <a:r>
              <a:rPr lang="en-US" dirty="0"/>
              <a:t>Utilization of multiple teaching strategies– </a:t>
            </a:r>
          </a:p>
          <a:p>
            <a:r>
              <a:rPr lang="en-US" dirty="0"/>
              <a:t>Educational Design and Delivery Domain</a:t>
            </a:r>
          </a:p>
        </p:txBody>
      </p:sp>
    </p:spTree>
    <p:extLst>
      <p:ext uri="{BB962C8B-B14F-4D97-AF65-F5344CB8AC3E}">
        <p14:creationId xmlns:p14="http://schemas.microsoft.com/office/powerpoint/2010/main" val="2398052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845287" y="444638"/>
            <a:ext cx="9508513" cy="972213"/>
          </a:xfrm>
        </p:spPr>
        <p:txBody>
          <a:bodyPr>
            <a:normAutofit/>
          </a:bodyPr>
          <a:lstStyle/>
          <a:p>
            <a:r>
              <a:rPr lang="en-US" dirty="0"/>
              <a:t>Practicing Application</a:t>
            </a:r>
            <a:endParaRPr lang="en-US" dirty="0">
              <a:highlight>
                <a:srgbClr val="FFFF00"/>
              </a:highlight>
            </a:endParaRP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38200" y="1952278"/>
            <a:ext cx="10515600" cy="4169350"/>
          </a:xfrm>
        </p:spPr>
        <p:txBody>
          <a:bodyPr vert="horz" lIns="91440" tIns="45720" rIns="91440" bIns="45720" rtlCol="0" anchor="t">
            <a:normAutofit/>
          </a:bodyPr>
          <a:lstStyle/>
          <a:p>
            <a:pPr marL="457200" indent="-457200">
              <a:lnSpc>
                <a:spcPct val="100000"/>
              </a:lnSpc>
              <a:buAutoNum type="arabicPeriod"/>
            </a:pPr>
            <a:r>
              <a:rPr lang="en-US" sz="3200" dirty="0">
                <a:cs typeface="Arial"/>
              </a:rPr>
              <a:t>Pick a lesson from a 4-H curriculum unit.</a:t>
            </a:r>
            <a:endParaRPr lang="en-US" dirty="0"/>
          </a:p>
          <a:p>
            <a:pPr marL="457200" indent="-457200">
              <a:lnSpc>
                <a:spcPct val="100000"/>
              </a:lnSpc>
              <a:buAutoNum type="arabicPeriod"/>
            </a:pPr>
            <a:r>
              <a:rPr lang="en-US" sz="3200" dirty="0">
                <a:cs typeface="Arial"/>
              </a:rPr>
              <a:t>Plan how you would teach this lesson in an after-school setting with a small group and with a large 4-H club.  </a:t>
            </a:r>
          </a:p>
          <a:p>
            <a:pPr marL="457200" indent="-457200">
              <a:lnSpc>
                <a:spcPct val="100000"/>
              </a:lnSpc>
              <a:buAutoNum type="arabicPeriod"/>
            </a:pPr>
            <a:r>
              <a:rPr lang="en-US" sz="3200" dirty="0">
                <a:cs typeface="Arial"/>
              </a:rPr>
              <a:t> Include one active learning strategy.</a:t>
            </a:r>
          </a:p>
          <a:p>
            <a:pPr marL="457200" indent="-457200">
              <a:lnSpc>
                <a:spcPct val="100000"/>
              </a:lnSpc>
              <a:buAutoNum type="arabicPeriod"/>
            </a:pPr>
            <a:endParaRPr lang="en-US" sz="3200" dirty="0">
              <a:highlight>
                <a:srgbClr val="FFFF00"/>
              </a:highlight>
              <a:cs typeface="Arial"/>
            </a:endParaRPr>
          </a:p>
        </p:txBody>
      </p:sp>
      <p:pic>
        <p:nvPicPr>
          <p:cNvPr id="5" name="Picture 5" descr="Icon&#10;&#10;Description automatically generated">
            <a:extLst>
              <a:ext uri="{FF2B5EF4-FFF2-40B4-BE49-F238E27FC236}">
                <a16:creationId xmlns:a16="http://schemas.microsoft.com/office/drawing/2014/main" id="{890D17C6-FC5C-4D98-A183-C04FC214A6C4}"/>
              </a:ext>
            </a:extLst>
          </p:cNvPr>
          <p:cNvPicPr>
            <a:picLocks noChangeAspect="1"/>
          </p:cNvPicPr>
          <p:nvPr/>
        </p:nvPicPr>
        <p:blipFill>
          <a:blip r:embed="rId3"/>
          <a:stretch>
            <a:fillRect/>
          </a:stretch>
        </p:blipFill>
        <p:spPr>
          <a:xfrm rot="-1020000">
            <a:off x="264398" y="257555"/>
            <a:ext cx="1360312" cy="1698107"/>
          </a:xfrm>
          <a:prstGeom prst="rect">
            <a:avLst/>
          </a:prstGeom>
        </p:spPr>
      </p:pic>
    </p:spTree>
    <p:extLst>
      <p:ext uri="{BB962C8B-B14F-4D97-AF65-F5344CB8AC3E}">
        <p14:creationId xmlns:p14="http://schemas.microsoft.com/office/powerpoint/2010/main" val="1343502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773989" y="444638"/>
            <a:ext cx="9579811" cy="972213"/>
          </a:xfrm>
        </p:spPr>
        <p:txBody>
          <a:bodyPr>
            <a:normAutofit/>
          </a:bodyPr>
          <a:lstStyle/>
          <a:p>
            <a:r>
              <a:rPr lang="en-US" dirty="0"/>
              <a:t>Planning Makes Things Easier</a:t>
            </a:r>
            <a:endParaRPr lang="en-US" dirty="0">
              <a:highlight>
                <a:srgbClr val="FFFF00"/>
              </a:highlight>
              <a:cs typeface="Arial"/>
            </a:endParaRP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73849" y="1916628"/>
            <a:ext cx="10515600" cy="4409981"/>
          </a:xfrm>
        </p:spPr>
        <p:txBody>
          <a:bodyPr vert="horz" lIns="91440" tIns="45720" rIns="91440" bIns="45720" rtlCol="0" anchor="t">
            <a:normAutofit/>
          </a:bodyPr>
          <a:lstStyle/>
          <a:p>
            <a:pPr marL="0" indent="0">
              <a:lnSpc>
                <a:spcPct val="100000"/>
              </a:lnSpc>
              <a:buNone/>
            </a:pPr>
            <a:r>
              <a:rPr lang="en-US" sz="3200" dirty="0">
                <a:solidFill>
                  <a:srgbClr val="339966"/>
                </a:solidFill>
                <a:ea typeface="+mn-lt"/>
                <a:cs typeface="+mn-lt"/>
              </a:rPr>
              <a:t>1.</a:t>
            </a:r>
            <a:r>
              <a:rPr lang="en-US" sz="3200" dirty="0">
                <a:ea typeface="+mn-lt"/>
                <a:cs typeface="+mn-lt"/>
              </a:rPr>
              <a:t> In your small group, create a plan for how you will </a:t>
            </a:r>
            <a:endParaRPr lang="en-US" dirty="0">
              <a:ea typeface="+mn-lt"/>
              <a:cs typeface="+mn-lt"/>
            </a:endParaRPr>
          </a:p>
          <a:p>
            <a:pPr marL="0" indent="0">
              <a:lnSpc>
                <a:spcPct val="100000"/>
              </a:lnSpc>
              <a:buNone/>
            </a:pPr>
            <a:r>
              <a:rPr lang="en-US" sz="3200" dirty="0">
                <a:ea typeface="+mn-lt"/>
                <a:cs typeface="+mn-lt"/>
              </a:rPr>
              <a:t>    incorporate one learning strategy into your program </a:t>
            </a:r>
            <a:endParaRPr lang="en-US" dirty="0">
              <a:cs typeface="Arial"/>
            </a:endParaRPr>
          </a:p>
          <a:p>
            <a:pPr marL="0" indent="0">
              <a:lnSpc>
                <a:spcPct val="100000"/>
              </a:lnSpc>
              <a:buNone/>
            </a:pPr>
            <a:r>
              <a:rPr lang="en-US" sz="3200" dirty="0">
                <a:ea typeface="+mn-lt"/>
                <a:cs typeface="+mn-lt"/>
              </a:rPr>
              <a:t>    year plan.  </a:t>
            </a:r>
            <a:endParaRPr lang="en-US" sz="3200" dirty="0">
              <a:cs typeface="Arial"/>
            </a:endParaRPr>
          </a:p>
          <a:p>
            <a:pPr marL="0" indent="0">
              <a:lnSpc>
                <a:spcPct val="100000"/>
              </a:lnSpc>
              <a:buNone/>
            </a:pPr>
            <a:r>
              <a:rPr lang="en-US" sz="3200" dirty="0">
                <a:solidFill>
                  <a:srgbClr val="339966"/>
                </a:solidFill>
                <a:ea typeface="+mn-lt"/>
                <a:cs typeface="+mn-lt"/>
              </a:rPr>
              <a:t>2.</a:t>
            </a:r>
            <a:r>
              <a:rPr lang="en-US" sz="3200" dirty="0">
                <a:ea typeface="+mn-lt"/>
                <a:cs typeface="+mn-lt"/>
              </a:rPr>
              <a:t> Share your example plan.  </a:t>
            </a:r>
            <a:endParaRPr lang="en-US" sz="3200" dirty="0">
              <a:cs typeface="Arial" panose="020B0604020202020204"/>
            </a:endParaRPr>
          </a:p>
          <a:p>
            <a:pPr marL="0" indent="0">
              <a:lnSpc>
                <a:spcPct val="100000"/>
              </a:lnSpc>
              <a:buNone/>
            </a:pPr>
            <a:endParaRPr lang="en-US" dirty="0">
              <a:cs typeface="Arial" panose="020B0604020202020204"/>
            </a:endParaRPr>
          </a:p>
        </p:txBody>
      </p:sp>
      <p:pic>
        <p:nvPicPr>
          <p:cNvPr id="5" name="Picture 5">
            <a:extLst>
              <a:ext uri="{FF2B5EF4-FFF2-40B4-BE49-F238E27FC236}">
                <a16:creationId xmlns:a16="http://schemas.microsoft.com/office/drawing/2014/main" id="{DA475507-BB97-4476-9C75-94073B654DAC}"/>
              </a:ext>
            </a:extLst>
          </p:cNvPr>
          <p:cNvPicPr>
            <a:picLocks noChangeAspect="1"/>
          </p:cNvPicPr>
          <p:nvPr/>
        </p:nvPicPr>
        <p:blipFill>
          <a:blip r:embed="rId3"/>
          <a:stretch>
            <a:fillRect/>
          </a:stretch>
        </p:blipFill>
        <p:spPr>
          <a:xfrm rot="-1020000">
            <a:off x="295591" y="257555"/>
            <a:ext cx="1360312" cy="1698107"/>
          </a:xfrm>
          <a:prstGeom prst="rect">
            <a:avLst/>
          </a:prstGeom>
        </p:spPr>
      </p:pic>
    </p:spTree>
    <p:extLst>
      <p:ext uri="{BB962C8B-B14F-4D97-AF65-F5344CB8AC3E}">
        <p14:creationId xmlns:p14="http://schemas.microsoft.com/office/powerpoint/2010/main" val="209356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Working with 4-H “</a:t>
            </a:r>
            <a:r>
              <a:rPr lang="en-US" err="1">
                <a:ea typeface="+mj-lt"/>
                <a:cs typeface="+mj-lt"/>
              </a:rPr>
              <a:t>Cloverbuds</a:t>
            </a:r>
            <a:r>
              <a:rPr lang="en-US">
                <a:ea typeface="+mj-lt"/>
                <a:cs typeface="+mj-lt"/>
              </a:rPr>
              <a:t>” (Ages 5-8) </a:t>
            </a:r>
            <a:endParaRPr lang="en-US"/>
          </a:p>
        </p:txBody>
      </p:sp>
      <p:sp>
        <p:nvSpPr>
          <p:cNvPr id="3" name="Content Placeholder 2"/>
          <p:cNvSpPr>
            <a:spLocks noGrp="1"/>
          </p:cNvSpPr>
          <p:nvPr>
            <p:ph idx="1"/>
          </p:nvPr>
        </p:nvSpPr>
        <p:spPr>
          <a:xfrm>
            <a:off x="838200" y="1586874"/>
            <a:ext cx="10515600" cy="4169350"/>
          </a:xfrm>
        </p:spPr>
        <p:txBody>
          <a:bodyPr vert="horz" lIns="91440" tIns="45720" rIns="91440" bIns="45720" rtlCol="0" anchor="t">
            <a:normAutofit/>
          </a:bodyPr>
          <a:lstStyle/>
          <a:p>
            <a:pPr marL="0" indent="0">
              <a:lnSpc>
                <a:spcPct val="110000"/>
              </a:lnSpc>
              <a:buNone/>
            </a:pPr>
            <a:endParaRPr lang="en-US" sz="4000">
              <a:cs typeface="Arial"/>
            </a:endParaRPr>
          </a:p>
          <a:p>
            <a:pPr marL="0" indent="0">
              <a:buNone/>
            </a:pPr>
            <a:endParaRPr lang="en-US" sz="1800"/>
          </a:p>
        </p:txBody>
      </p:sp>
      <p:graphicFrame>
        <p:nvGraphicFramePr>
          <p:cNvPr id="6" name="Table 5">
            <a:extLst>
              <a:ext uri="{FF2B5EF4-FFF2-40B4-BE49-F238E27FC236}">
                <a16:creationId xmlns:a16="http://schemas.microsoft.com/office/drawing/2014/main" id="{B49F33FC-ABC8-4DE5-B8D7-A535A5943294}"/>
              </a:ext>
            </a:extLst>
          </p:cNvPr>
          <p:cNvGraphicFramePr>
            <a:graphicFrameLocks noGrp="1"/>
          </p:cNvGraphicFramePr>
          <p:nvPr>
            <p:extLst>
              <p:ext uri="{D42A27DB-BD31-4B8C-83A1-F6EECF244321}">
                <p14:modId xmlns:p14="http://schemas.microsoft.com/office/powerpoint/2010/main" val="358819080"/>
              </p:ext>
            </p:extLst>
          </p:nvPr>
        </p:nvGraphicFramePr>
        <p:xfrm>
          <a:off x="1278426" y="1737071"/>
          <a:ext cx="10179146" cy="4030362"/>
        </p:xfrm>
        <a:graphic>
          <a:graphicData uri="http://schemas.openxmlformats.org/drawingml/2006/table">
            <a:tbl>
              <a:tblPr firstRow="1" bandRow="1">
                <a:tableStyleId>{5C22544A-7EE6-4342-B048-85BDC9FD1C3A}</a:tableStyleId>
              </a:tblPr>
              <a:tblGrid>
                <a:gridCol w="5089573">
                  <a:extLst>
                    <a:ext uri="{9D8B030D-6E8A-4147-A177-3AD203B41FA5}">
                      <a16:colId xmlns:a16="http://schemas.microsoft.com/office/drawing/2014/main" val="1885021720"/>
                    </a:ext>
                  </a:extLst>
                </a:gridCol>
                <a:gridCol w="5089573">
                  <a:extLst>
                    <a:ext uri="{9D8B030D-6E8A-4147-A177-3AD203B41FA5}">
                      <a16:colId xmlns:a16="http://schemas.microsoft.com/office/drawing/2014/main" val="104798654"/>
                    </a:ext>
                  </a:extLst>
                </a:gridCol>
              </a:tblGrid>
              <a:tr h="459674">
                <a:tc>
                  <a:txBody>
                    <a:bodyPr/>
                    <a:lstStyle/>
                    <a:p>
                      <a:pPr rtl="0" fontAlgn="t">
                        <a:spcBef>
                          <a:spcPts val="0"/>
                        </a:spcBef>
                        <a:spcAft>
                          <a:spcPts val="0"/>
                        </a:spcAft>
                      </a:pPr>
                      <a:r>
                        <a:rPr lang="en-US" sz="1000" u="none" strike="noStrike">
                          <a:effectLst/>
                        </a:rPr>
                        <a:t>Typical Behaviors</a:t>
                      </a:r>
                      <a:endParaRPr lang="en-US">
                        <a:effectLst/>
                      </a:endParaRPr>
                    </a:p>
                  </a:txBody>
                  <a:tcPr marL="63500" marR="63500" marT="63500" marB="63500"/>
                </a:tc>
                <a:tc>
                  <a:txBody>
                    <a:bodyPr/>
                    <a:lstStyle/>
                    <a:p>
                      <a:pPr rtl="0" fontAlgn="t">
                        <a:spcBef>
                          <a:spcPts val="0"/>
                        </a:spcBef>
                        <a:spcAft>
                          <a:spcPts val="0"/>
                        </a:spcAft>
                      </a:pPr>
                      <a:r>
                        <a:rPr lang="en-US" sz="1000" u="none" strike="noStrike">
                          <a:effectLst/>
                        </a:rPr>
                        <a:t>Implications for creating developmentally appropriate activities</a:t>
                      </a:r>
                      <a:endParaRPr lang="en-US">
                        <a:effectLst/>
                      </a:endParaRPr>
                    </a:p>
                  </a:txBody>
                  <a:tcPr marL="63500" marR="63500" marT="63500" marB="63500"/>
                </a:tc>
                <a:extLst>
                  <a:ext uri="{0D108BD9-81ED-4DB2-BD59-A6C34878D82A}">
                    <a16:rowId xmlns:a16="http://schemas.microsoft.com/office/drawing/2014/main" val="2926641922"/>
                  </a:ext>
                </a:extLst>
              </a:tr>
              <a:tr h="3570688">
                <a:tc>
                  <a:txBody>
                    <a:bodyPr/>
                    <a:lstStyle/>
                    <a:p>
                      <a:pPr marL="127000" indent="-114300" rtl="0" fontAlgn="t">
                        <a:spcBef>
                          <a:spcPts val="0"/>
                        </a:spcBef>
                        <a:spcAft>
                          <a:spcPts val="0"/>
                        </a:spcAft>
                      </a:pPr>
                      <a:r>
                        <a:rPr lang="en-US" sz="1800" u="none" strike="noStrike">
                          <a:effectLst/>
                        </a:rPr>
                        <a:t>●  Tends to be self-centered, but starting to </a:t>
                      </a:r>
                      <a:endParaRPr lang="en-US" sz="1800">
                        <a:effectLst/>
                      </a:endParaRPr>
                    </a:p>
                    <a:p>
                      <a:pPr marL="127000" lvl="0" indent="-114300">
                        <a:spcBef>
                          <a:spcPts val="0"/>
                        </a:spcBef>
                        <a:spcAft>
                          <a:spcPts val="0"/>
                        </a:spcAft>
                        <a:buNone/>
                      </a:pPr>
                      <a:r>
                        <a:rPr lang="en-US" sz="1800" u="none" strike="noStrike">
                          <a:effectLst/>
                        </a:rPr>
                        <a:t>    form a concept of “self” with individual efforts</a:t>
                      </a:r>
                      <a:endParaRPr lang="en-US" sz="1800">
                        <a:effectLst/>
                      </a:endParaRPr>
                    </a:p>
                    <a:p>
                      <a:pPr marL="127000" indent="-114300" rtl="0" fontAlgn="t">
                        <a:spcBef>
                          <a:spcPts val="0"/>
                        </a:spcBef>
                        <a:spcAft>
                          <a:spcPts val="0"/>
                        </a:spcAft>
                      </a:pPr>
                      <a:r>
                        <a:rPr lang="en-US" sz="1800" u="none" strike="noStrike">
                          <a:effectLst/>
                        </a:rPr>
                        <a:t>●  Learning to be a group member and to </a:t>
                      </a:r>
                      <a:endParaRPr lang="en-US" sz="1800">
                        <a:effectLst/>
                      </a:endParaRPr>
                    </a:p>
                    <a:p>
                      <a:pPr marL="127000" lvl="0" indent="-114300">
                        <a:spcBef>
                          <a:spcPts val="0"/>
                        </a:spcBef>
                        <a:spcAft>
                          <a:spcPts val="0"/>
                        </a:spcAft>
                        <a:buNone/>
                      </a:pPr>
                      <a:r>
                        <a:rPr lang="en-US" sz="1800" u="none" strike="noStrike">
                          <a:effectLst/>
                        </a:rPr>
                        <a:t>    listen when others speak</a:t>
                      </a:r>
                      <a:endParaRPr lang="en-US" sz="1800">
                        <a:effectLst/>
                      </a:endParaRPr>
                    </a:p>
                    <a:p>
                      <a:pPr marL="127000" indent="-114300" rtl="0" fontAlgn="t">
                        <a:spcBef>
                          <a:spcPts val="0"/>
                        </a:spcBef>
                        <a:spcAft>
                          <a:spcPts val="0"/>
                        </a:spcAft>
                      </a:pPr>
                      <a:r>
                        <a:rPr lang="en-US" sz="1800" u="none" strike="noStrike">
                          <a:effectLst/>
                        </a:rPr>
                        <a:t>●  Learning about friendships and how to get </a:t>
                      </a:r>
                      <a:endParaRPr lang="en-US" sz="1800">
                        <a:effectLst/>
                      </a:endParaRPr>
                    </a:p>
                    <a:p>
                      <a:pPr marL="127000" lvl="0" indent="-114300">
                        <a:spcBef>
                          <a:spcPts val="0"/>
                        </a:spcBef>
                        <a:spcAft>
                          <a:spcPts val="0"/>
                        </a:spcAft>
                        <a:buNone/>
                      </a:pPr>
                      <a:r>
                        <a:rPr lang="en-US" sz="1800" u="none" strike="noStrike">
                          <a:effectLst/>
                        </a:rPr>
                        <a:t>    along with others</a:t>
                      </a:r>
                      <a:endParaRPr lang="en-US" sz="1800">
                        <a:effectLst/>
                      </a:endParaRPr>
                    </a:p>
                    <a:p>
                      <a:pPr marL="127000" indent="-114300" rtl="0" fontAlgn="t">
                        <a:spcBef>
                          <a:spcPts val="0"/>
                        </a:spcBef>
                        <a:spcAft>
                          <a:spcPts val="0"/>
                        </a:spcAft>
                      </a:pPr>
                      <a:r>
                        <a:rPr lang="en-US" sz="1800" u="none" strike="noStrike">
                          <a:effectLst/>
                        </a:rPr>
                        <a:t>●  Want to be liked, especially by older youth </a:t>
                      </a:r>
                      <a:endParaRPr lang="en-US" sz="1800">
                        <a:effectLst/>
                      </a:endParaRPr>
                    </a:p>
                    <a:p>
                      <a:pPr marL="127000" lvl="0" indent="-114300">
                        <a:spcBef>
                          <a:spcPts val="0"/>
                        </a:spcBef>
                        <a:spcAft>
                          <a:spcPts val="0"/>
                        </a:spcAft>
                        <a:buNone/>
                      </a:pPr>
                      <a:r>
                        <a:rPr lang="en-US" sz="1800" u="none" strike="noStrike">
                          <a:effectLst/>
                        </a:rPr>
                        <a:t>    and adults</a:t>
                      </a:r>
                      <a:endParaRPr lang="en-US" sz="1800">
                        <a:effectLst/>
                      </a:endParaRPr>
                    </a:p>
                    <a:p>
                      <a:pPr marL="127000" indent="-114300" rtl="0" fontAlgn="t">
                        <a:spcBef>
                          <a:spcPts val="0"/>
                        </a:spcBef>
                        <a:spcAft>
                          <a:spcPts val="0"/>
                        </a:spcAft>
                      </a:pPr>
                      <a:r>
                        <a:rPr lang="en-US" sz="1800" u="none" strike="noStrike">
                          <a:effectLst/>
                        </a:rPr>
                        <a:t>●  Beginning to learn to share (e.g., toys, </a:t>
                      </a:r>
                      <a:endParaRPr lang="en-US" sz="1800">
                        <a:effectLst/>
                      </a:endParaRPr>
                    </a:p>
                    <a:p>
                      <a:pPr marL="127000" lvl="0" indent="-114300">
                        <a:spcBef>
                          <a:spcPts val="0"/>
                        </a:spcBef>
                        <a:spcAft>
                          <a:spcPts val="0"/>
                        </a:spcAft>
                        <a:buNone/>
                      </a:pPr>
                      <a:r>
                        <a:rPr lang="en-US" sz="1800" u="none" strike="noStrike">
                          <a:effectLst/>
                        </a:rPr>
                        <a:t>    adults, etc.)</a:t>
                      </a:r>
                      <a:endParaRPr lang="en-US" sz="1800">
                        <a:effectLst/>
                      </a:endParaRPr>
                    </a:p>
                  </a:txBody>
                  <a:tcPr marL="63500" marR="63500" marT="63500" marB="63500"/>
                </a:tc>
                <a:tc>
                  <a:txBody>
                    <a:bodyPr/>
                    <a:lstStyle/>
                    <a:p>
                      <a:pPr rtl="0" fontAlgn="base">
                        <a:spcBef>
                          <a:spcPts val="0"/>
                        </a:spcBef>
                        <a:spcAft>
                          <a:spcPts val="0"/>
                        </a:spcAft>
                        <a:buFont typeface="Arial" panose="020B0604020202020204" pitchFamily="34" charset="0"/>
                        <a:buChar char="•"/>
                      </a:pPr>
                      <a:r>
                        <a:rPr lang="en-US" sz="1800" u="none" strike="noStrike">
                          <a:effectLst/>
                        </a:rPr>
                        <a:t>   Build in role-playing opportunities</a:t>
                      </a:r>
                    </a:p>
                    <a:p>
                      <a:pPr rtl="0" fontAlgn="base">
                        <a:spcBef>
                          <a:spcPts val="0"/>
                        </a:spcBef>
                        <a:spcAft>
                          <a:spcPts val="0"/>
                        </a:spcAft>
                        <a:buFont typeface="Arial" panose="020B0604020202020204" pitchFamily="34" charset="0"/>
                        <a:buChar char="•"/>
                      </a:pPr>
                      <a:r>
                        <a:rPr lang="en-US" sz="1800" u="none" strike="noStrike">
                          <a:effectLst/>
                        </a:rPr>
                        <a:t>   Limit activities to small groups that allow for  </a:t>
                      </a:r>
                    </a:p>
                    <a:p>
                      <a:pPr lvl="0" indent="0">
                        <a:spcBef>
                          <a:spcPts val="0"/>
                        </a:spcBef>
                        <a:spcAft>
                          <a:spcPts val="0"/>
                        </a:spcAft>
                        <a:buNone/>
                      </a:pPr>
                      <a:r>
                        <a:rPr lang="en-US" sz="1800" u="none" strike="noStrike">
                          <a:effectLst/>
                        </a:rPr>
                        <a:t>    peer and adult interactions</a:t>
                      </a:r>
                      <a:endParaRPr lang="en-US"/>
                    </a:p>
                    <a:p>
                      <a:pPr marL="285750" lvl="0" indent="-285750">
                        <a:spcBef>
                          <a:spcPts val="0"/>
                        </a:spcBef>
                        <a:spcAft>
                          <a:spcPts val="0"/>
                        </a:spcAft>
                        <a:buFont typeface="Arial"/>
                        <a:buChar char="•"/>
                      </a:pPr>
                      <a:r>
                        <a:rPr lang="en-US" sz="1800" u="none" strike="noStrike">
                          <a:effectLst/>
                        </a:rPr>
                        <a:t>Take time to recognize youth accomplishments</a:t>
                      </a:r>
                      <a:endParaRPr lang="en-US"/>
                    </a:p>
                    <a:p>
                      <a:pPr rtl="0" fontAlgn="base">
                        <a:spcBef>
                          <a:spcPts val="0"/>
                        </a:spcBef>
                        <a:spcAft>
                          <a:spcPts val="0"/>
                        </a:spcAft>
                        <a:buFont typeface="Arial" panose="020B0604020202020204" pitchFamily="34" charset="0"/>
                        <a:buChar char="•"/>
                      </a:pPr>
                      <a:r>
                        <a:rPr lang="en-US" sz="1800" u="none" strike="noStrike">
                          <a:effectLst/>
                        </a:rPr>
                        <a:t>   Build in unstructured time or play time</a:t>
                      </a:r>
                    </a:p>
                    <a:p>
                      <a:pPr rtl="0" fontAlgn="base">
                        <a:spcBef>
                          <a:spcPts val="0"/>
                        </a:spcBef>
                        <a:spcAft>
                          <a:spcPts val="0"/>
                        </a:spcAft>
                        <a:buFont typeface="Arial" panose="020B0604020202020204" pitchFamily="34" charset="0"/>
                        <a:buChar char="•"/>
                      </a:pPr>
                      <a:r>
                        <a:rPr lang="en-US" sz="1800" u="none" strike="noStrike">
                          <a:effectLst/>
                        </a:rPr>
                        <a:t>   Keep activities cooperative that fosters </a:t>
                      </a:r>
                      <a:endParaRPr lang="en-US" sz="1800" b="0" i="0" u="none" strike="noStrike">
                        <a:solidFill>
                          <a:srgbClr val="000000"/>
                        </a:solidFill>
                        <a:effectLst/>
                        <a:latin typeface="Arial"/>
                      </a:endParaRPr>
                    </a:p>
                    <a:p>
                      <a:pPr lvl="0" indent="0">
                        <a:spcBef>
                          <a:spcPts val="0"/>
                        </a:spcBef>
                        <a:spcAft>
                          <a:spcPts val="0"/>
                        </a:spcAft>
                        <a:buNone/>
                      </a:pPr>
                      <a:r>
                        <a:rPr lang="en-US" sz="1800" u="none" strike="noStrike">
                          <a:effectLst/>
                        </a:rPr>
                        <a:t>    sharing and encouragement</a:t>
                      </a:r>
                      <a:endParaRPr lang="en-US" sz="1800" b="0" i="0" u="none" strike="noStrike">
                        <a:solidFill>
                          <a:srgbClr val="000000"/>
                        </a:solidFill>
                        <a:effectLst/>
                        <a:latin typeface="Arial"/>
                      </a:endParaRPr>
                    </a:p>
                  </a:txBody>
                  <a:tcPr marL="63500" marR="63500" marT="63500" marB="63500"/>
                </a:tc>
                <a:extLst>
                  <a:ext uri="{0D108BD9-81ED-4DB2-BD59-A6C34878D82A}">
                    <a16:rowId xmlns:a16="http://schemas.microsoft.com/office/drawing/2014/main" val="3736723396"/>
                  </a:ext>
                </a:extLst>
              </a:tr>
            </a:tbl>
          </a:graphicData>
        </a:graphic>
      </p:graphicFrame>
      <p:sp>
        <p:nvSpPr>
          <p:cNvPr id="7" name="TextBox 6">
            <a:extLst>
              <a:ext uri="{FF2B5EF4-FFF2-40B4-BE49-F238E27FC236}">
                <a16:creationId xmlns:a16="http://schemas.microsoft.com/office/drawing/2014/main" id="{59DBC233-E1EE-4DE4-A1BA-514BB2BD60E9}"/>
              </a:ext>
            </a:extLst>
          </p:cNvPr>
          <p:cNvSpPr txBox="1"/>
          <p:nvPr/>
        </p:nvSpPr>
        <p:spPr>
          <a:xfrm>
            <a:off x="1185253" y="1127471"/>
            <a:ext cx="4910024"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rgbClr val="000000"/>
                </a:solidFill>
                <a:latin typeface="Calibri"/>
                <a:cs typeface="Calibri"/>
              </a:rPr>
              <a:t>Social Development</a:t>
            </a:r>
          </a:p>
          <a:p>
            <a:endParaRPr lang="en-US"/>
          </a:p>
        </p:txBody>
      </p:sp>
      <p:sp>
        <p:nvSpPr>
          <p:cNvPr id="9" name="TextBox 8">
            <a:extLst>
              <a:ext uri="{FF2B5EF4-FFF2-40B4-BE49-F238E27FC236}">
                <a16:creationId xmlns:a16="http://schemas.microsoft.com/office/drawing/2014/main" id="{C7FA2A9E-F540-4EEA-AE41-60FABF3C1542}"/>
              </a:ext>
            </a:extLst>
          </p:cNvPr>
          <p:cNvSpPr txBox="1"/>
          <p:nvPr/>
        </p:nvSpPr>
        <p:spPr>
          <a:xfrm>
            <a:off x="1235813" y="5807812"/>
            <a:ext cx="821081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mn-lt"/>
                <a:cs typeface="+mn-lt"/>
              </a:rPr>
              <a:t>Adapted from Lee, F. &amp; Go, C. (2002) and Marshall-Wheeler, N. and Miner, G. (2021).</a:t>
            </a:r>
            <a:endParaRPr lang="en-US" sz="1000"/>
          </a:p>
        </p:txBody>
      </p:sp>
    </p:spTree>
    <p:extLst>
      <p:ext uri="{BB962C8B-B14F-4D97-AF65-F5344CB8AC3E}">
        <p14:creationId xmlns:p14="http://schemas.microsoft.com/office/powerpoint/2010/main" val="1932687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469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a:xfrm>
            <a:off x="817069" y="2088759"/>
            <a:ext cx="5668398" cy="1861449"/>
          </a:xfrm>
        </p:spPr>
        <p:txBody>
          <a:bodyPr>
            <a:normAutofit/>
          </a:bodyPr>
          <a:lstStyle/>
          <a:p>
            <a:r>
              <a:rPr lang="en-US"/>
              <a:t>Understanding Learning Mindset</a:t>
            </a: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a:xfrm>
            <a:off x="817068" y="3950208"/>
            <a:ext cx="5888532" cy="456837"/>
          </a:xfrm>
        </p:spPr>
        <p:txBody>
          <a:bodyPr>
            <a:normAutofit/>
          </a:bodyPr>
          <a:lstStyle/>
          <a:p>
            <a:r>
              <a:rPr lang="en-US"/>
              <a:t>Educational Design and Delivery Domain</a:t>
            </a:r>
          </a:p>
        </p:txBody>
      </p:sp>
    </p:spTree>
    <p:extLst>
      <p:ext uri="{BB962C8B-B14F-4D97-AF65-F5344CB8AC3E}">
        <p14:creationId xmlns:p14="http://schemas.microsoft.com/office/powerpoint/2010/main" val="2741555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Fixed Mindset</a:t>
            </a:r>
          </a:p>
        </p:txBody>
      </p:sp>
      <p:sp>
        <p:nvSpPr>
          <p:cNvPr id="3" name="Content Placeholder 2"/>
          <p:cNvSpPr>
            <a:spLocks noGrp="1"/>
          </p:cNvSpPr>
          <p:nvPr>
            <p:ph idx="1"/>
          </p:nvPr>
        </p:nvSpPr>
        <p:spPr>
          <a:xfrm>
            <a:off x="838201" y="1586873"/>
            <a:ext cx="6766138" cy="5152593"/>
          </a:xfrm>
        </p:spPr>
        <p:txBody>
          <a:bodyPr vert="horz" lIns="91440" tIns="45720" rIns="91440" bIns="45720" rtlCol="0" anchor="t">
            <a:noAutofit/>
          </a:bodyPr>
          <a:lstStyle/>
          <a:p>
            <a:pPr>
              <a:buFont typeface="Arial" panose="020B0604020202020204" pitchFamily="34" charset="0"/>
              <a:buChar char="•"/>
            </a:pPr>
            <a:r>
              <a:rPr lang="en-US" sz="3200" dirty="0"/>
              <a:t>Individuals feel they are either good at something or they are not.</a:t>
            </a:r>
          </a:p>
          <a:p>
            <a:pPr marL="0" indent="0">
              <a:buNone/>
            </a:pPr>
            <a:endParaRPr lang="en-US" sz="3200" dirty="0">
              <a:cs typeface="Arial"/>
            </a:endParaRPr>
          </a:p>
          <a:p>
            <a:pPr>
              <a:buFont typeface="Arial" panose="020B0604020202020204" pitchFamily="34" charset="0"/>
              <a:buChar char="•"/>
            </a:pPr>
            <a:r>
              <a:rPr lang="en-US" sz="3200" dirty="0"/>
              <a:t>People in this mindset spend much of their time avoiding challenges and do not take feedback in a positive way. </a:t>
            </a:r>
            <a:endParaRPr lang="en-US" sz="3200" dirty="0">
              <a:cs typeface="Arial"/>
            </a:endParaRPr>
          </a:p>
          <a:p>
            <a:pPr marL="0" indent="0">
              <a:buNone/>
            </a:pPr>
            <a:endParaRPr lang="en-US" sz="3200"/>
          </a:p>
          <a:p>
            <a:pPr>
              <a:buFont typeface="Arial" panose="020B0604020202020204" pitchFamily="34" charset="0"/>
              <a:buChar char="•"/>
            </a:pPr>
            <a:r>
              <a:rPr lang="en-US" sz="3200" dirty="0"/>
              <a:t>Youth can be easily discouraged. </a:t>
            </a:r>
            <a:endParaRPr lang="en-US" sz="3200" dirty="0">
              <a:cs typeface="Arial"/>
            </a:endParaRPr>
          </a:p>
          <a:p>
            <a:pPr marL="0" indent="0">
              <a:buNone/>
            </a:pPr>
            <a:endParaRPr lang="en-US" sz="1600" dirty="0">
              <a:cs typeface="Arial"/>
            </a:endParaRPr>
          </a:p>
        </p:txBody>
      </p:sp>
      <p:pic>
        <p:nvPicPr>
          <p:cNvPr id="4" name="Picture 3">
            <a:extLst>
              <a:ext uri="{FF2B5EF4-FFF2-40B4-BE49-F238E27FC236}">
                <a16:creationId xmlns:a16="http://schemas.microsoft.com/office/drawing/2014/main" id="{BF46170F-82ED-AD4D-8237-34E43E7FBF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04338" y="1704887"/>
            <a:ext cx="3981003" cy="4051337"/>
          </a:xfrm>
          <a:prstGeom prst="rect">
            <a:avLst/>
          </a:prstGeom>
        </p:spPr>
      </p:pic>
      <p:sp>
        <p:nvSpPr>
          <p:cNvPr id="5" name="TextBox 4">
            <a:extLst>
              <a:ext uri="{FF2B5EF4-FFF2-40B4-BE49-F238E27FC236}">
                <a16:creationId xmlns:a16="http://schemas.microsoft.com/office/drawing/2014/main" id="{5193DC37-ED53-4E2B-BE6B-E70C86BA42B0}"/>
              </a:ext>
            </a:extLst>
          </p:cNvPr>
          <p:cNvSpPr txBox="1"/>
          <p:nvPr/>
        </p:nvSpPr>
        <p:spPr>
          <a:xfrm>
            <a:off x="7526827" y="5757254"/>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0" i="0" u="none" strike="noStrike">
                <a:solidFill>
                  <a:srgbClr val="37424A"/>
                </a:solidFill>
                <a:latin typeface="Arial"/>
                <a:ea typeface="Arial"/>
                <a:cs typeface="Arial"/>
              </a:rPr>
              <a:t>Photo: National 4-H Council</a:t>
            </a:r>
            <a:endParaRPr lang="en-US" sz="1000"/>
          </a:p>
        </p:txBody>
      </p:sp>
    </p:spTree>
    <p:extLst>
      <p:ext uri="{BB962C8B-B14F-4D97-AF65-F5344CB8AC3E}">
        <p14:creationId xmlns:p14="http://schemas.microsoft.com/office/powerpoint/2010/main" val="1319982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2ADF-4461-E146-9119-732F13B87B54}"/>
              </a:ext>
            </a:extLst>
          </p:cNvPr>
          <p:cNvSpPr>
            <a:spLocks noGrp="1"/>
          </p:cNvSpPr>
          <p:nvPr>
            <p:ph type="title"/>
          </p:nvPr>
        </p:nvSpPr>
        <p:spPr/>
        <p:txBody>
          <a:bodyPr/>
          <a:lstStyle/>
          <a:p>
            <a:r>
              <a:rPr lang="en-US"/>
              <a:t>Growth Mindset</a:t>
            </a:r>
          </a:p>
        </p:txBody>
      </p:sp>
      <p:sp>
        <p:nvSpPr>
          <p:cNvPr id="4" name="Content Placeholder 3">
            <a:extLst>
              <a:ext uri="{FF2B5EF4-FFF2-40B4-BE49-F238E27FC236}">
                <a16:creationId xmlns:a16="http://schemas.microsoft.com/office/drawing/2014/main" id="{130A195D-0A26-E645-B112-1C2690303F25}"/>
              </a:ext>
            </a:extLst>
          </p:cNvPr>
          <p:cNvSpPr>
            <a:spLocks noGrp="1"/>
          </p:cNvSpPr>
          <p:nvPr>
            <p:ph sz="half" idx="2"/>
          </p:nvPr>
        </p:nvSpPr>
        <p:spPr>
          <a:xfrm>
            <a:off x="5959743" y="1588539"/>
            <a:ext cx="5394057" cy="4203440"/>
          </a:xfrm>
        </p:spPr>
        <p:txBody>
          <a:bodyPr>
            <a:normAutofit lnSpcReduction="10000"/>
          </a:bodyPr>
          <a:lstStyle/>
          <a:p>
            <a:pPr lvl="0" fontAlgn="base">
              <a:buFont typeface="Arial" panose="020B0604020202020204" pitchFamily="34" charset="0"/>
              <a:buChar char="•"/>
            </a:pPr>
            <a:r>
              <a:rPr lang="en-US"/>
              <a:t>Individuals believe that their talents and abilities can improve over time with practice, diligence and guidance. </a:t>
            </a:r>
          </a:p>
          <a:p>
            <a:pPr lvl="0" fontAlgn="base"/>
            <a:r>
              <a:rPr lang="en-US"/>
              <a:t>People look for opportunities to challenge themselves and they believe that feedback is a tool for growth. </a:t>
            </a:r>
          </a:p>
          <a:p>
            <a:pPr lvl="0" fontAlgn="base"/>
            <a:r>
              <a:rPr lang="en-US"/>
              <a:t>Youth and adults are more motivated to learn, have better relationships, and are more resilient.</a:t>
            </a:r>
          </a:p>
          <a:p>
            <a:pPr marL="0" lvl="0" indent="0" fontAlgn="base">
              <a:buNone/>
            </a:pPr>
            <a:r>
              <a:rPr lang="en-US"/>
              <a:t>                                     (Dweck, 2006) </a:t>
            </a:r>
            <a:endParaRPr lang="en-US" sz="3200"/>
          </a:p>
        </p:txBody>
      </p:sp>
      <p:pic>
        <p:nvPicPr>
          <p:cNvPr id="6" name="Picture 5">
            <a:extLst>
              <a:ext uri="{FF2B5EF4-FFF2-40B4-BE49-F238E27FC236}">
                <a16:creationId xmlns:a16="http://schemas.microsoft.com/office/drawing/2014/main" id="{78D3238D-1AE5-F84E-80B9-E21C506A5C82}"/>
              </a:ext>
            </a:extLst>
          </p:cNvPr>
          <p:cNvPicPr>
            <a:picLocks noChangeAspect="1"/>
          </p:cNvPicPr>
          <p:nvPr/>
        </p:nvPicPr>
        <p:blipFill>
          <a:blip r:embed="rId2"/>
          <a:stretch>
            <a:fillRect/>
          </a:stretch>
        </p:blipFill>
        <p:spPr>
          <a:xfrm>
            <a:off x="1441450" y="1588539"/>
            <a:ext cx="3987800" cy="4123235"/>
          </a:xfrm>
          <a:prstGeom prst="rect">
            <a:avLst/>
          </a:prstGeom>
        </p:spPr>
      </p:pic>
    </p:spTree>
    <p:extLst>
      <p:ext uri="{BB962C8B-B14F-4D97-AF65-F5344CB8AC3E}">
        <p14:creationId xmlns:p14="http://schemas.microsoft.com/office/powerpoint/2010/main" val="988321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2ADF-4461-E146-9119-732F13B87B54}"/>
              </a:ext>
            </a:extLst>
          </p:cNvPr>
          <p:cNvSpPr>
            <a:spLocks noGrp="1"/>
          </p:cNvSpPr>
          <p:nvPr>
            <p:ph type="title"/>
          </p:nvPr>
        </p:nvSpPr>
        <p:spPr/>
        <p:txBody>
          <a:bodyPr/>
          <a:lstStyle/>
          <a:p>
            <a:r>
              <a:rPr lang="en-US"/>
              <a:t>Tips for encouraging growth mindset</a:t>
            </a:r>
          </a:p>
        </p:txBody>
      </p:sp>
      <p:sp>
        <p:nvSpPr>
          <p:cNvPr id="4" name="TextBox 3">
            <a:extLst>
              <a:ext uri="{FF2B5EF4-FFF2-40B4-BE49-F238E27FC236}">
                <a16:creationId xmlns:a16="http://schemas.microsoft.com/office/drawing/2014/main" id="{671CE220-4A3B-544A-96DE-A940C701A65B}"/>
              </a:ext>
            </a:extLst>
          </p:cNvPr>
          <p:cNvSpPr txBox="1"/>
          <p:nvPr/>
        </p:nvSpPr>
        <p:spPr>
          <a:xfrm>
            <a:off x="3996267" y="2151727"/>
            <a:ext cx="7066358" cy="2554545"/>
          </a:xfrm>
          <a:prstGeom prst="rect">
            <a:avLst/>
          </a:prstGeom>
          <a:noFill/>
        </p:spPr>
        <p:txBody>
          <a:bodyPr wrap="none" rtlCol="0">
            <a:spAutoFit/>
          </a:bodyPr>
          <a:lstStyle/>
          <a:p>
            <a:pPr marL="457200" indent="-457200">
              <a:buClr>
                <a:srgbClr val="339966"/>
              </a:buClr>
              <a:buFont typeface="Arial" panose="020B0604020202020204" pitchFamily="34" charset="0"/>
              <a:buChar char="•"/>
            </a:pPr>
            <a:r>
              <a:rPr lang="en-US" sz="3200"/>
              <a:t>Challenge them (but not too much!)</a:t>
            </a:r>
          </a:p>
          <a:p>
            <a:pPr>
              <a:buClr>
                <a:srgbClr val="339966"/>
              </a:buClr>
            </a:pPr>
            <a:endParaRPr lang="en-US" sz="3200"/>
          </a:p>
          <a:p>
            <a:pPr marL="457200" indent="-457200">
              <a:buClr>
                <a:srgbClr val="339966"/>
              </a:buClr>
              <a:buFont typeface="Arial" panose="020B0604020202020204" pitchFamily="34" charset="0"/>
              <a:buChar char="•"/>
            </a:pPr>
            <a:r>
              <a:rPr lang="en-US" sz="3200"/>
              <a:t>Build connections.</a:t>
            </a:r>
          </a:p>
          <a:p>
            <a:pPr>
              <a:buClr>
                <a:srgbClr val="339966"/>
              </a:buClr>
            </a:pPr>
            <a:endParaRPr lang="en-US" sz="3200"/>
          </a:p>
          <a:p>
            <a:pPr marL="457200" indent="-457200">
              <a:buClr>
                <a:srgbClr val="339966"/>
              </a:buClr>
              <a:buFont typeface="Arial" panose="020B0604020202020204" pitchFamily="34" charset="0"/>
              <a:buChar char="•"/>
            </a:pPr>
            <a:r>
              <a:rPr lang="en-US" sz="3200"/>
              <a:t>Provide meaningful feedback.</a:t>
            </a:r>
          </a:p>
        </p:txBody>
      </p:sp>
      <p:pic>
        <p:nvPicPr>
          <p:cNvPr id="7" name="Picture 7" descr="Icon&#10;&#10;Description automatically generated">
            <a:extLst>
              <a:ext uri="{FF2B5EF4-FFF2-40B4-BE49-F238E27FC236}">
                <a16:creationId xmlns:a16="http://schemas.microsoft.com/office/drawing/2014/main" id="{8ADB10C1-3B86-4195-A1E0-D22F3806AAF9}"/>
              </a:ext>
            </a:extLst>
          </p:cNvPr>
          <p:cNvPicPr>
            <a:picLocks noChangeAspect="1"/>
          </p:cNvPicPr>
          <p:nvPr/>
        </p:nvPicPr>
        <p:blipFill>
          <a:blip r:embed="rId3"/>
          <a:stretch>
            <a:fillRect/>
          </a:stretch>
        </p:blipFill>
        <p:spPr>
          <a:xfrm>
            <a:off x="612475" y="1720577"/>
            <a:ext cx="3289539" cy="3991940"/>
          </a:xfrm>
          <a:prstGeom prst="rect">
            <a:avLst/>
          </a:prstGeom>
        </p:spPr>
      </p:pic>
    </p:spTree>
    <p:extLst>
      <p:ext uri="{BB962C8B-B14F-4D97-AF65-F5344CB8AC3E}">
        <p14:creationId xmlns:p14="http://schemas.microsoft.com/office/powerpoint/2010/main" val="2129359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a:solidFill>
                  <a:schemeClr val="bg1"/>
                </a:solidFill>
              </a:rPr>
              <a:t>For more information, contact:</a:t>
            </a:r>
          </a:p>
          <a:p>
            <a:pPr algn="l">
              <a:lnSpc>
                <a:spcPct val="100000"/>
              </a:lnSpc>
              <a:spcBef>
                <a:spcPts val="0"/>
              </a:spcBef>
            </a:pPr>
            <a:r>
              <a:rPr lang="en-US" sz="1400" b="1">
                <a:solidFill>
                  <a:schemeClr val="bg1"/>
                </a:solidFill>
              </a:rPr>
              <a:t>Your Name</a:t>
            </a:r>
            <a:r>
              <a:rPr lang="en-US" sz="1400">
                <a:solidFill>
                  <a:schemeClr val="bg1"/>
                </a:solidFill>
              </a:rPr>
              <a:t>, Your</a:t>
            </a:r>
            <a:r>
              <a:rPr lang="en-US" sz="1400" baseline="0">
                <a:solidFill>
                  <a:schemeClr val="bg1"/>
                </a:solidFill>
              </a:rPr>
              <a:t> Title</a:t>
            </a:r>
            <a:endParaRPr lang="en-US" sz="1400">
              <a:solidFill>
                <a:schemeClr val="bg1"/>
              </a:solidFill>
            </a:endParaRPr>
          </a:p>
          <a:p>
            <a:pPr algn="l">
              <a:lnSpc>
                <a:spcPct val="100000"/>
              </a:lnSpc>
              <a:spcBef>
                <a:spcPts val="0"/>
              </a:spcBef>
            </a:pPr>
            <a:r>
              <a:rPr lang="en-US" sz="1400" err="1">
                <a:solidFill>
                  <a:srgbClr val="92D050"/>
                </a:solidFill>
              </a:rPr>
              <a:t>your-email@fourhcouncil.edu</a:t>
            </a:r>
            <a:endParaRPr lang="en-US" sz="140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550794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a:t>Activity – Instruction Prompts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a:xfrm>
            <a:off x="844550" y="4412574"/>
            <a:ext cx="10515600" cy="885587"/>
          </a:xfrm>
        </p:spPr>
        <p:txBody>
          <a:bodyPr>
            <a:normAutofit/>
          </a:bodyPr>
          <a:lstStyle/>
          <a:p>
            <a:r>
              <a:rPr lang="en-US"/>
              <a:t>Understanding Learning Mindset– </a:t>
            </a:r>
          </a:p>
          <a:p>
            <a:r>
              <a:rPr lang="en-US"/>
              <a:t>Educational Design and delivery Domain</a:t>
            </a:r>
          </a:p>
        </p:txBody>
      </p:sp>
    </p:spTree>
    <p:extLst>
      <p:ext uri="{BB962C8B-B14F-4D97-AF65-F5344CB8AC3E}">
        <p14:creationId xmlns:p14="http://schemas.microsoft.com/office/powerpoint/2010/main" val="3906504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675954" y="444638"/>
            <a:ext cx="9677846" cy="972213"/>
          </a:xfrm>
        </p:spPr>
        <p:txBody>
          <a:bodyPr>
            <a:normAutofit/>
          </a:bodyPr>
          <a:lstStyle/>
          <a:p>
            <a:r>
              <a:rPr lang="en-US" dirty="0"/>
              <a:t>Spectrum</a:t>
            </a:r>
            <a:r>
              <a:rPr lang="en-US" dirty="0">
                <a:ea typeface="+mj-lt"/>
                <a:cs typeface="+mj-lt"/>
              </a:rPr>
              <a:t> Introspection (part 1)</a:t>
            </a:r>
            <a:endParaRPr lang="en-US" dirty="0">
              <a:highlight>
                <a:srgbClr val="FFFF00"/>
              </a:highlight>
              <a:cs typeface="Arial"/>
            </a:endParaRP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07007" y="1840874"/>
            <a:ext cx="10572999" cy="1587852"/>
          </a:xfrm>
        </p:spPr>
        <p:txBody>
          <a:bodyPr vert="horz" lIns="91440" tIns="45720" rIns="91440" bIns="45720" rtlCol="0" anchor="t">
            <a:noAutofit/>
          </a:bodyPr>
          <a:lstStyle/>
          <a:p>
            <a:pPr marL="742950" indent="-742950">
              <a:lnSpc>
                <a:spcPct val="100000"/>
              </a:lnSpc>
              <a:buAutoNum type="arabicPeriod"/>
            </a:pPr>
            <a:r>
              <a:rPr lang="en-US" sz="3200" dirty="0">
                <a:cs typeface="Arial" panose="020B0604020202020204"/>
              </a:rPr>
              <a:t>Answer the six questions given to you to determine where you are on the mindset spectrum.</a:t>
            </a:r>
          </a:p>
          <a:p>
            <a:pPr marL="742950" indent="-742950">
              <a:lnSpc>
                <a:spcPct val="100000"/>
              </a:lnSpc>
              <a:buAutoNum type="arabicPeriod"/>
            </a:pPr>
            <a:endParaRPr lang="en-US" sz="3200" dirty="0">
              <a:ea typeface="+mn-lt"/>
              <a:cs typeface="+mn-lt"/>
            </a:endParaRPr>
          </a:p>
          <a:p>
            <a:pPr marL="742950" indent="-742950">
              <a:lnSpc>
                <a:spcPct val="100000"/>
              </a:lnSpc>
              <a:buAutoNum type="arabicPeriod"/>
            </a:pPr>
            <a:endParaRPr lang="en-US" sz="3200" dirty="0">
              <a:cs typeface="Arial" panose="020B0604020202020204"/>
            </a:endParaRPr>
          </a:p>
          <a:p>
            <a:pPr marL="0" indent="0">
              <a:lnSpc>
                <a:spcPct val="100000"/>
              </a:lnSpc>
              <a:buNone/>
            </a:pPr>
            <a:endParaRPr lang="en-US" sz="3200" dirty="0">
              <a:ea typeface="+mn-lt"/>
              <a:cs typeface="+mn-lt"/>
            </a:endParaRPr>
          </a:p>
          <a:p>
            <a:pPr marL="0" indent="0">
              <a:lnSpc>
                <a:spcPct val="100000"/>
              </a:lnSpc>
              <a:buNone/>
            </a:pPr>
            <a:endParaRPr lang="en-US" sz="3200" dirty="0">
              <a:cs typeface="Arial" panose="020B0604020202020204"/>
            </a:endParaRPr>
          </a:p>
          <a:p>
            <a:pPr marL="742950" indent="-742950">
              <a:lnSpc>
                <a:spcPct val="100000"/>
              </a:lnSpc>
              <a:buAutoNum type="arabicPeriod"/>
            </a:pPr>
            <a:endParaRPr lang="en-US" sz="3200" dirty="0">
              <a:cs typeface="Arial" panose="020B0604020202020204"/>
            </a:endParaRPr>
          </a:p>
        </p:txBody>
      </p:sp>
      <p:sp>
        <p:nvSpPr>
          <p:cNvPr id="4" name="TextBox 3">
            <a:extLst>
              <a:ext uri="{FF2B5EF4-FFF2-40B4-BE49-F238E27FC236}">
                <a16:creationId xmlns:a16="http://schemas.microsoft.com/office/drawing/2014/main" id="{561302CE-833D-45B1-B38E-D1572F1DBB8E}"/>
              </a:ext>
            </a:extLst>
          </p:cNvPr>
          <p:cNvSpPr txBox="1"/>
          <p:nvPr/>
        </p:nvSpPr>
        <p:spPr>
          <a:xfrm>
            <a:off x="1928309" y="3045792"/>
            <a:ext cx="8334102" cy="2308324"/>
          </a:xfrm>
          <a:prstGeom prst="rect">
            <a:avLst/>
          </a:prstGeom>
          <a:noFill/>
          <a:ln>
            <a:solidFill>
              <a:srgbClr val="33996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1. No matter how smart or skilled you are, there is always an opportunity to </a:t>
            </a:r>
          </a:p>
          <a:p>
            <a:r>
              <a:rPr lang="en-US" dirty="0"/>
              <a:t>    Improve.</a:t>
            </a:r>
            <a:endParaRPr lang="en-US" dirty="0">
              <a:ea typeface="+mn-lt"/>
              <a:cs typeface="+mn-lt"/>
            </a:endParaRPr>
          </a:p>
          <a:p>
            <a:r>
              <a:rPr lang="en-US" dirty="0"/>
              <a:t>2. You can learn a lot of new things, but overall, you can’t improve your </a:t>
            </a:r>
          </a:p>
          <a:p>
            <a:r>
              <a:rPr lang="en-US" dirty="0"/>
              <a:t>     intelligence level. </a:t>
            </a:r>
            <a:endParaRPr lang="en-US">
              <a:ea typeface="+mn-lt"/>
              <a:cs typeface="+mn-lt"/>
            </a:endParaRPr>
          </a:p>
          <a:p>
            <a:r>
              <a:rPr lang="en-US" dirty="0"/>
              <a:t>3. I enjoy situations that require me to think or work harder than normal.</a:t>
            </a:r>
            <a:endParaRPr lang="en-US" dirty="0">
              <a:ea typeface="+mn-lt"/>
              <a:cs typeface="+mn-lt"/>
            </a:endParaRPr>
          </a:p>
          <a:p>
            <a:r>
              <a:rPr lang="en-US" dirty="0"/>
              <a:t>4. I prefer situations where I don’t have to think or work too hard.</a:t>
            </a:r>
            <a:endParaRPr lang="en-US" dirty="0">
              <a:ea typeface="+mn-lt"/>
              <a:cs typeface="+mn-lt"/>
            </a:endParaRPr>
          </a:p>
          <a:p>
            <a:r>
              <a:rPr lang="en-US" dirty="0"/>
              <a:t>5. I prefer situations that challenge me, even if it means I will make mistakes.</a:t>
            </a:r>
            <a:endParaRPr lang="en-US" dirty="0">
              <a:ea typeface="+mn-lt"/>
              <a:cs typeface="+mn-lt"/>
            </a:endParaRPr>
          </a:p>
          <a:p>
            <a:r>
              <a:rPr lang="en-US" dirty="0"/>
              <a:t>6. I prefer situations where I can complete tasks without making mistakes.</a:t>
            </a:r>
            <a:endParaRPr lang="en-US" dirty="0">
              <a:cs typeface="Arial"/>
            </a:endParaRPr>
          </a:p>
        </p:txBody>
      </p:sp>
      <p:sp>
        <p:nvSpPr>
          <p:cNvPr id="5" name="TextBox 4">
            <a:extLst>
              <a:ext uri="{FF2B5EF4-FFF2-40B4-BE49-F238E27FC236}">
                <a16:creationId xmlns:a16="http://schemas.microsoft.com/office/drawing/2014/main" id="{F3334ECA-858F-4CEC-B8E5-FA555A486133}"/>
              </a:ext>
            </a:extLst>
          </p:cNvPr>
          <p:cNvSpPr txBox="1"/>
          <p:nvPr/>
        </p:nvSpPr>
        <p:spPr>
          <a:xfrm>
            <a:off x="713287" y="5433331"/>
            <a:ext cx="1051124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dirty="0">
              <a:cs typeface="Arial"/>
            </a:endParaRPr>
          </a:p>
        </p:txBody>
      </p:sp>
      <p:sp>
        <p:nvSpPr>
          <p:cNvPr id="7" name="TextBox 6">
            <a:extLst>
              <a:ext uri="{FF2B5EF4-FFF2-40B4-BE49-F238E27FC236}">
                <a16:creationId xmlns:a16="http://schemas.microsoft.com/office/drawing/2014/main" id="{3A3B425B-A84B-4287-805C-DC56D635B963}"/>
              </a:ext>
            </a:extLst>
          </p:cNvPr>
          <p:cNvSpPr txBox="1"/>
          <p:nvPr/>
        </p:nvSpPr>
        <p:spPr>
          <a:xfrm>
            <a:off x="2657241" y="5783149"/>
            <a:ext cx="662156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i="0" u="none" strike="noStrike" dirty="0">
                <a:solidFill>
                  <a:srgbClr val="000000"/>
                </a:solidFill>
                <a:latin typeface="Calibri"/>
              </a:rPr>
              <a:t>Strongly </a:t>
            </a:r>
            <a:r>
              <a:rPr lang="en-US" sz="1400" b="1" dirty="0">
                <a:solidFill>
                  <a:srgbClr val="000000"/>
                </a:solidFill>
                <a:latin typeface="Calibri"/>
              </a:rPr>
              <a:t>Agree                      </a:t>
            </a:r>
            <a:r>
              <a:rPr lang="en-US" sz="1400" b="1" i="0" dirty="0">
                <a:latin typeface="Calibri"/>
              </a:rPr>
              <a:t>​</a:t>
            </a:r>
            <a:r>
              <a:rPr lang="en-US" sz="1400" b="1" i="0" u="none" strike="noStrike" dirty="0">
                <a:solidFill>
                  <a:srgbClr val="000000"/>
                </a:solidFill>
                <a:latin typeface="Calibri"/>
              </a:rPr>
              <a:t>Agree</a:t>
            </a:r>
            <a:r>
              <a:rPr lang="en-US" sz="1400" b="1" dirty="0">
                <a:solidFill>
                  <a:srgbClr val="000000"/>
                </a:solidFill>
                <a:latin typeface="Calibri"/>
              </a:rPr>
              <a:t>                       </a:t>
            </a:r>
            <a:r>
              <a:rPr lang="en-US" sz="1400" b="1" i="0" dirty="0">
                <a:latin typeface="Calibri"/>
              </a:rPr>
              <a:t>​</a:t>
            </a:r>
            <a:r>
              <a:rPr lang="en-US" sz="1400" b="1" i="0" u="none" strike="noStrike" dirty="0">
                <a:solidFill>
                  <a:srgbClr val="000000"/>
                </a:solidFill>
                <a:latin typeface="Calibri"/>
              </a:rPr>
              <a:t>Disagree</a:t>
            </a:r>
            <a:r>
              <a:rPr lang="en-US" sz="1400" b="1" i="0" dirty="0">
                <a:latin typeface="Calibri"/>
              </a:rPr>
              <a:t>​</a:t>
            </a:r>
            <a:r>
              <a:rPr lang="en-US" sz="1400" b="1" dirty="0">
                <a:latin typeface="Calibri"/>
              </a:rPr>
              <a:t>                        </a:t>
            </a:r>
            <a:r>
              <a:rPr lang="en-US" sz="1400" b="1" i="0" u="none" strike="noStrike" dirty="0">
                <a:solidFill>
                  <a:srgbClr val="000000"/>
                </a:solidFill>
                <a:latin typeface="Calibri"/>
              </a:rPr>
              <a:t>Strongly </a:t>
            </a:r>
            <a:r>
              <a:rPr lang="en-US" sz="1400" b="1" dirty="0">
                <a:solidFill>
                  <a:srgbClr val="000000"/>
                </a:solidFill>
                <a:latin typeface="Calibri"/>
              </a:rPr>
              <a:t>Disagree</a:t>
            </a:r>
            <a:endParaRPr lang="en-US" sz="1400" b="1" dirty="0"/>
          </a:p>
        </p:txBody>
      </p:sp>
      <p:pic>
        <p:nvPicPr>
          <p:cNvPr id="6" name="Picture 5" descr="Icon&#10;&#10;Description automatically generated">
            <a:extLst>
              <a:ext uri="{FF2B5EF4-FFF2-40B4-BE49-F238E27FC236}">
                <a16:creationId xmlns:a16="http://schemas.microsoft.com/office/drawing/2014/main" id="{33E28B83-6541-4368-8DDF-179DCC1185E2}"/>
              </a:ext>
            </a:extLst>
          </p:cNvPr>
          <p:cNvPicPr>
            <a:picLocks noChangeAspect="1"/>
          </p:cNvPicPr>
          <p:nvPr/>
        </p:nvPicPr>
        <p:blipFill>
          <a:blip r:embed="rId3"/>
          <a:stretch>
            <a:fillRect/>
          </a:stretch>
        </p:blipFill>
        <p:spPr>
          <a:xfrm rot="-1020000">
            <a:off x="259941" y="230818"/>
            <a:ext cx="1360312" cy="1698107"/>
          </a:xfrm>
          <a:prstGeom prst="rect">
            <a:avLst/>
          </a:prstGeom>
        </p:spPr>
      </p:pic>
    </p:spTree>
    <p:extLst>
      <p:ext uri="{BB962C8B-B14F-4D97-AF65-F5344CB8AC3E}">
        <p14:creationId xmlns:p14="http://schemas.microsoft.com/office/powerpoint/2010/main" val="1068819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787357" y="444638"/>
            <a:ext cx="9406022" cy="972213"/>
          </a:xfrm>
        </p:spPr>
        <p:txBody>
          <a:bodyPr>
            <a:normAutofit/>
          </a:bodyPr>
          <a:lstStyle/>
          <a:p>
            <a:r>
              <a:rPr lang="en-US" dirty="0"/>
              <a:t>Spectrum</a:t>
            </a:r>
            <a:r>
              <a:rPr lang="en-US" dirty="0">
                <a:ea typeface="+mj-lt"/>
                <a:cs typeface="+mj-lt"/>
              </a:rPr>
              <a:t> Introspection (part 2)</a:t>
            </a:r>
            <a:endParaRPr lang="en-US" dirty="0">
              <a:highlight>
                <a:srgbClr val="FFFF00"/>
              </a:highlight>
              <a:cs typeface="Arial"/>
            </a:endParaRPr>
          </a:p>
        </p:txBody>
      </p:sp>
      <p:sp>
        <p:nvSpPr>
          <p:cNvPr id="5" name="TextBox 4">
            <a:extLst>
              <a:ext uri="{FF2B5EF4-FFF2-40B4-BE49-F238E27FC236}">
                <a16:creationId xmlns:a16="http://schemas.microsoft.com/office/drawing/2014/main" id="{F3334ECA-858F-4CEC-B8E5-FA555A486133}"/>
              </a:ext>
            </a:extLst>
          </p:cNvPr>
          <p:cNvSpPr txBox="1"/>
          <p:nvPr/>
        </p:nvSpPr>
        <p:spPr>
          <a:xfrm>
            <a:off x="841522" y="1872474"/>
            <a:ext cx="1051124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0" i="0" u="none" strike="noStrike" dirty="0">
                <a:solidFill>
                  <a:srgbClr val="339966"/>
                </a:solidFill>
                <a:latin typeface="Arial"/>
                <a:ea typeface="Arial"/>
                <a:cs typeface="Arial"/>
              </a:rPr>
              <a:t>2.</a:t>
            </a:r>
            <a:r>
              <a:rPr lang="en-US" sz="3200" b="0" i="0" u="none" strike="noStrike" dirty="0">
                <a:solidFill>
                  <a:srgbClr val="37424A"/>
                </a:solidFill>
                <a:latin typeface="Arial"/>
                <a:ea typeface="Arial"/>
                <a:cs typeface="Arial"/>
              </a:rPr>
              <a:t> Find a partner and discuss the questions </a:t>
            </a:r>
            <a:r>
              <a:rPr lang="en-US" sz="3200" dirty="0">
                <a:solidFill>
                  <a:srgbClr val="37424A"/>
                </a:solidFill>
                <a:latin typeface="Arial"/>
                <a:ea typeface="Arial"/>
                <a:cs typeface="Arial"/>
              </a:rPr>
              <a:t>below</a:t>
            </a:r>
            <a:r>
              <a:rPr lang="en-US" sz="3200" b="0" i="0" u="none" strike="noStrike" dirty="0">
                <a:solidFill>
                  <a:srgbClr val="37424A"/>
                </a:solidFill>
                <a:latin typeface="Arial"/>
                <a:ea typeface="Arial"/>
                <a:cs typeface="Arial"/>
              </a:rPr>
              <a:t> about mindset spectrum.</a:t>
            </a:r>
            <a:endParaRPr lang="en-US" sz="3200" dirty="0"/>
          </a:p>
        </p:txBody>
      </p:sp>
      <p:sp>
        <p:nvSpPr>
          <p:cNvPr id="7" name="Content Placeholder 6">
            <a:extLst>
              <a:ext uri="{FF2B5EF4-FFF2-40B4-BE49-F238E27FC236}">
                <a16:creationId xmlns:a16="http://schemas.microsoft.com/office/drawing/2014/main" id="{2B505003-7FC7-461F-B2DB-FA5386DE6966}"/>
              </a:ext>
            </a:extLst>
          </p:cNvPr>
          <p:cNvSpPr>
            <a:spLocks noGrp="1"/>
          </p:cNvSpPr>
          <p:nvPr>
            <p:ph idx="1"/>
          </p:nvPr>
        </p:nvSpPr>
        <p:spPr>
          <a:xfrm>
            <a:off x="1532978" y="3199659"/>
            <a:ext cx="8599460" cy="2356441"/>
          </a:xfrm>
          <a:ln>
            <a:solidFill>
              <a:srgbClr val="00B270"/>
            </a:solidFill>
          </a:ln>
        </p:spPr>
        <p:txBody>
          <a:bodyPr vert="horz" lIns="91440" tIns="45720" rIns="91440" bIns="45720" rtlCol="0" anchor="t">
            <a:normAutofit/>
          </a:bodyPr>
          <a:lstStyle/>
          <a:p>
            <a:pPr marL="285750" indent="-285750">
              <a:lnSpc>
                <a:spcPct val="100000"/>
              </a:lnSpc>
              <a:spcBef>
                <a:spcPts val="0"/>
              </a:spcBef>
              <a:buFont typeface="Arial,Sans-Serif" charset="0"/>
            </a:pPr>
            <a:r>
              <a:rPr lang="en-US" sz="1800" dirty="0">
                <a:ea typeface="+mn-lt"/>
                <a:cs typeface="+mn-lt"/>
              </a:rPr>
              <a:t>Where do you fall on the mindset spectrum?</a:t>
            </a:r>
          </a:p>
          <a:p>
            <a:pPr marL="285750" indent="-285750">
              <a:lnSpc>
                <a:spcPct val="100000"/>
              </a:lnSpc>
              <a:spcBef>
                <a:spcPts val="0"/>
              </a:spcBef>
              <a:buFont typeface="Arial,Sans-Serif" charset="0"/>
            </a:pPr>
            <a:r>
              <a:rPr lang="en-US" sz="1800" dirty="0">
                <a:ea typeface="+mn-lt"/>
                <a:cs typeface="+mn-lt"/>
              </a:rPr>
              <a:t>Were you surprised about where you fall on the spectrum?</a:t>
            </a:r>
          </a:p>
          <a:p>
            <a:pPr marL="285750" indent="-285750">
              <a:lnSpc>
                <a:spcPct val="100000"/>
              </a:lnSpc>
              <a:spcBef>
                <a:spcPts val="0"/>
              </a:spcBef>
              <a:buFont typeface="Arial,Sans-Serif" charset="0"/>
            </a:pPr>
            <a:r>
              <a:rPr lang="en-US" sz="1800" dirty="0">
                <a:ea typeface="+mn-lt"/>
                <a:cs typeface="+mn-lt"/>
              </a:rPr>
              <a:t>Are there areas where you would like to develop more of a growth mindset?  </a:t>
            </a:r>
          </a:p>
          <a:p>
            <a:pPr marL="0" indent="0">
              <a:lnSpc>
                <a:spcPct val="100000"/>
              </a:lnSpc>
              <a:spcBef>
                <a:spcPts val="0"/>
              </a:spcBef>
              <a:buNone/>
            </a:pPr>
            <a:r>
              <a:rPr lang="en-US" sz="1800" dirty="0">
                <a:ea typeface="+mn-lt"/>
                <a:cs typeface="+mn-lt"/>
              </a:rPr>
              <a:t>     If so, how might you go about it?</a:t>
            </a:r>
            <a:endParaRPr lang="en-US">
              <a:cs typeface="Arial" panose="020B0604020202020204"/>
            </a:endParaRPr>
          </a:p>
          <a:p>
            <a:pPr marL="285750" indent="-285750">
              <a:lnSpc>
                <a:spcPct val="100000"/>
              </a:lnSpc>
              <a:spcBef>
                <a:spcPts val="0"/>
              </a:spcBef>
              <a:buFont typeface="Arial,Sans-Serif" charset="0"/>
            </a:pPr>
            <a:r>
              <a:rPr lang="en-US" sz="1800" dirty="0">
                <a:ea typeface="+mn-lt"/>
                <a:cs typeface="+mn-lt"/>
              </a:rPr>
              <a:t>How might you use what you learned about yourself to help the </a:t>
            </a:r>
          </a:p>
          <a:p>
            <a:pPr marL="0" indent="0">
              <a:lnSpc>
                <a:spcPct val="100000"/>
              </a:lnSpc>
              <a:spcBef>
                <a:spcPts val="0"/>
              </a:spcBef>
              <a:buNone/>
            </a:pPr>
            <a:r>
              <a:rPr lang="en-US" sz="1800" dirty="0">
                <a:ea typeface="+mn-lt"/>
                <a:cs typeface="+mn-lt"/>
              </a:rPr>
              <a:t>    youth that you serve?</a:t>
            </a:r>
            <a:endParaRPr lang="en-US" sz="1800">
              <a:cs typeface="Arial"/>
            </a:endParaRPr>
          </a:p>
        </p:txBody>
      </p:sp>
      <p:pic>
        <p:nvPicPr>
          <p:cNvPr id="3" name="Picture 5" descr="Icon&#10;&#10;Description automatically generated">
            <a:extLst>
              <a:ext uri="{FF2B5EF4-FFF2-40B4-BE49-F238E27FC236}">
                <a16:creationId xmlns:a16="http://schemas.microsoft.com/office/drawing/2014/main" id="{2972BE2B-4A40-47FF-87A2-967CE28AD4E3}"/>
              </a:ext>
            </a:extLst>
          </p:cNvPr>
          <p:cNvPicPr>
            <a:picLocks noChangeAspect="1"/>
          </p:cNvPicPr>
          <p:nvPr/>
        </p:nvPicPr>
        <p:blipFill>
          <a:blip r:embed="rId3"/>
          <a:stretch>
            <a:fillRect/>
          </a:stretch>
        </p:blipFill>
        <p:spPr>
          <a:xfrm rot="-1020000">
            <a:off x="286678" y="239730"/>
            <a:ext cx="1360312" cy="1698107"/>
          </a:xfrm>
          <a:prstGeom prst="rect">
            <a:avLst/>
          </a:prstGeom>
        </p:spPr>
      </p:pic>
    </p:spTree>
    <p:extLst>
      <p:ext uri="{BB962C8B-B14F-4D97-AF65-F5344CB8AC3E}">
        <p14:creationId xmlns:p14="http://schemas.microsoft.com/office/powerpoint/2010/main" val="1683800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809638" y="444638"/>
            <a:ext cx="4633496" cy="972213"/>
          </a:xfrm>
        </p:spPr>
        <p:txBody>
          <a:bodyPr/>
          <a:lstStyle/>
          <a:p>
            <a:r>
              <a:rPr lang="en-US" dirty="0"/>
              <a:t>Spectrum Scaffold</a:t>
            </a:r>
            <a:endParaRPr lang="en-US" dirty="0">
              <a:highlight>
                <a:srgbClr val="FFFF00"/>
              </a:highlight>
              <a:cs typeface="Arial"/>
            </a:endParaRP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38200" y="1756207"/>
            <a:ext cx="10515600" cy="4451976"/>
          </a:xfrm>
        </p:spPr>
        <p:txBody>
          <a:bodyPr vert="horz" lIns="91440" tIns="45720" rIns="91440" bIns="45720" rtlCol="0" anchor="t">
            <a:normAutofit/>
          </a:bodyPr>
          <a:lstStyle/>
          <a:p>
            <a:pPr marL="514350" indent="-514350">
              <a:lnSpc>
                <a:spcPct val="120000"/>
              </a:lnSpc>
              <a:spcBef>
                <a:spcPts val="0"/>
              </a:spcBef>
              <a:buAutoNum type="arabicPeriod"/>
            </a:pPr>
            <a:r>
              <a:rPr lang="en-US" sz="3200" dirty="0">
                <a:ea typeface="+mn-lt"/>
                <a:cs typeface="+mn-lt"/>
              </a:rPr>
              <a:t>Think about a youth you know who has a fixed mindset about a subject or skill. </a:t>
            </a:r>
          </a:p>
          <a:p>
            <a:pPr marL="514350" indent="-514350">
              <a:lnSpc>
                <a:spcPct val="120000"/>
              </a:lnSpc>
              <a:spcBef>
                <a:spcPts val="0"/>
              </a:spcBef>
              <a:buAutoNum type="arabicPeriod"/>
            </a:pPr>
            <a:r>
              <a:rPr lang="en-US" sz="3200" dirty="0">
                <a:ea typeface="+mn-lt"/>
                <a:cs typeface="+mn-lt"/>
              </a:rPr>
              <a:t>How might you structure experiences in 4-H to help that youth develop a growth mindset over time?  </a:t>
            </a:r>
          </a:p>
          <a:p>
            <a:pPr marL="514350" indent="-514350">
              <a:lnSpc>
                <a:spcPct val="120000"/>
              </a:lnSpc>
              <a:spcBef>
                <a:spcPts val="0"/>
              </a:spcBef>
              <a:buAutoNum type="arabicPeriod"/>
            </a:pPr>
            <a:r>
              <a:rPr lang="en-US" sz="3200" dirty="0">
                <a:ea typeface="+mn-lt"/>
                <a:cs typeface="+mn-lt"/>
              </a:rPr>
              <a:t>Share your approach with another volunteer (or the group) without naming the youth. </a:t>
            </a:r>
            <a:endParaRPr lang="en-US" sz="3200" dirty="0">
              <a:cs typeface="Arial"/>
            </a:endParaRPr>
          </a:p>
          <a:p>
            <a:pPr marL="515620" indent="-515620">
              <a:lnSpc>
                <a:spcPct val="120000"/>
              </a:lnSpc>
              <a:spcBef>
                <a:spcPts val="0"/>
              </a:spcBef>
              <a:buAutoNum type="arabicPeriod"/>
            </a:pPr>
            <a:endParaRPr lang="en-US" sz="3200" dirty="0">
              <a:cs typeface="Arial"/>
            </a:endParaRPr>
          </a:p>
          <a:p>
            <a:endParaRPr lang="en-US" sz="3200" dirty="0">
              <a:cs typeface="Arial"/>
            </a:endParaRPr>
          </a:p>
        </p:txBody>
      </p:sp>
      <p:pic>
        <p:nvPicPr>
          <p:cNvPr id="5" name="Picture 5" descr="Icon&#10;&#10;Description automatically generated">
            <a:extLst>
              <a:ext uri="{FF2B5EF4-FFF2-40B4-BE49-F238E27FC236}">
                <a16:creationId xmlns:a16="http://schemas.microsoft.com/office/drawing/2014/main" id="{7762E36A-E981-463A-9171-5A1145F4EBE2}"/>
              </a:ext>
            </a:extLst>
          </p:cNvPr>
          <p:cNvPicPr>
            <a:picLocks noChangeAspect="1"/>
          </p:cNvPicPr>
          <p:nvPr/>
        </p:nvPicPr>
        <p:blipFill>
          <a:blip r:embed="rId3"/>
          <a:stretch>
            <a:fillRect/>
          </a:stretch>
        </p:blipFill>
        <p:spPr>
          <a:xfrm rot="-1020000">
            <a:off x="366889" y="195169"/>
            <a:ext cx="1360312" cy="1698107"/>
          </a:xfrm>
          <a:prstGeom prst="rect">
            <a:avLst/>
          </a:prstGeom>
        </p:spPr>
      </p:pic>
    </p:spTree>
    <p:extLst>
      <p:ext uri="{BB962C8B-B14F-4D97-AF65-F5344CB8AC3E}">
        <p14:creationId xmlns:p14="http://schemas.microsoft.com/office/powerpoint/2010/main" val="58744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Working with 4-H “</a:t>
            </a:r>
            <a:r>
              <a:rPr lang="en-US" err="1"/>
              <a:t>Cloverbuds</a:t>
            </a:r>
            <a:r>
              <a:rPr lang="en-US"/>
              <a:t>” (Ages 5-8) </a:t>
            </a:r>
            <a:endParaRPr lang="en-US" b="0">
              <a:ea typeface="+mj-lt"/>
              <a:cs typeface="+mj-lt"/>
            </a:endParaRPr>
          </a:p>
          <a:p>
            <a:endParaRPr lang="en-US">
              <a:cs typeface="Arial"/>
            </a:endParaRPr>
          </a:p>
        </p:txBody>
      </p:sp>
      <p:sp>
        <p:nvSpPr>
          <p:cNvPr id="3" name="Content Placeholder 2"/>
          <p:cNvSpPr>
            <a:spLocks noGrp="1"/>
          </p:cNvSpPr>
          <p:nvPr>
            <p:ph idx="1"/>
          </p:nvPr>
        </p:nvSpPr>
        <p:spPr>
          <a:xfrm>
            <a:off x="539026" y="983078"/>
            <a:ext cx="10515600" cy="4169350"/>
          </a:xfrm>
        </p:spPr>
        <p:txBody>
          <a:bodyPr vert="horz" lIns="91440" tIns="45720" rIns="91440" bIns="45720" rtlCol="0" anchor="t">
            <a:normAutofit/>
          </a:bodyPr>
          <a:lstStyle/>
          <a:p>
            <a:pPr marL="0" indent="0">
              <a:lnSpc>
                <a:spcPct val="110000"/>
              </a:lnSpc>
              <a:buNone/>
            </a:pPr>
            <a:r>
              <a:rPr lang="en-US" sz="4000">
                <a:ea typeface="+mn-lt"/>
                <a:cs typeface="+mn-lt"/>
              </a:rPr>
              <a:t>Cognitive Development</a:t>
            </a:r>
            <a:endParaRPr lang="en-US"/>
          </a:p>
          <a:p>
            <a:pPr marL="0" indent="0">
              <a:buNone/>
            </a:pPr>
            <a:endParaRPr lang="en-US" sz="3600"/>
          </a:p>
          <a:p>
            <a:pPr marL="0" indent="0">
              <a:buNone/>
            </a:pPr>
            <a:endParaRPr lang="en-US">
              <a:cs typeface="Arial"/>
            </a:endParaRPr>
          </a:p>
          <a:p>
            <a:pPr marL="0" indent="0">
              <a:buNone/>
            </a:pPr>
            <a:endParaRPr lang="en-US" sz="1800"/>
          </a:p>
        </p:txBody>
      </p:sp>
      <p:graphicFrame>
        <p:nvGraphicFramePr>
          <p:cNvPr id="6" name="Table 5">
            <a:extLst>
              <a:ext uri="{FF2B5EF4-FFF2-40B4-BE49-F238E27FC236}">
                <a16:creationId xmlns:a16="http://schemas.microsoft.com/office/drawing/2014/main" id="{1A7609DB-0CB8-43AC-AE96-5B4D79490B2A}"/>
              </a:ext>
            </a:extLst>
          </p:cNvPr>
          <p:cNvGraphicFramePr>
            <a:graphicFrameLocks noGrp="1"/>
          </p:cNvGraphicFramePr>
          <p:nvPr>
            <p:extLst>
              <p:ext uri="{D42A27DB-BD31-4B8C-83A1-F6EECF244321}">
                <p14:modId xmlns:p14="http://schemas.microsoft.com/office/powerpoint/2010/main" val="2724932313"/>
              </p:ext>
            </p:extLst>
          </p:nvPr>
        </p:nvGraphicFramePr>
        <p:xfrm>
          <a:off x="577819" y="1614284"/>
          <a:ext cx="11007464" cy="4307606"/>
        </p:xfrm>
        <a:graphic>
          <a:graphicData uri="http://schemas.openxmlformats.org/drawingml/2006/table">
            <a:tbl>
              <a:tblPr firstRow="1" bandRow="1">
                <a:tableStyleId>{5C22544A-7EE6-4342-B048-85BDC9FD1C3A}</a:tableStyleId>
              </a:tblPr>
              <a:tblGrid>
                <a:gridCol w="5503732">
                  <a:extLst>
                    <a:ext uri="{9D8B030D-6E8A-4147-A177-3AD203B41FA5}">
                      <a16:colId xmlns:a16="http://schemas.microsoft.com/office/drawing/2014/main" val="736803915"/>
                    </a:ext>
                  </a:extLst>
                </a:gridCol>
                <a:gridCol w="5503732">
                  <a:extLst>
                    <a:ext uri="{9D8B030D-6E8A-4147-A177-3AD203B41FA5}">
                      <a16:colId xmlns:a16="http://schemas.microsoft.com/office/drawing/2014/main" val="765081990"/>
                    </a:ext>
                  </a:extLst>
                </a:gridCol>
              </a:tblGrid>
              <a:tr h="665506">
                <a:tc>
                  <a:txBody>
                    <a:bodyPr/>
                    <a:lstStyle/>
                    <a:p>
                      <a:pPr rtl="0" fontAlgn="t">
                        <a:spcBef>
                          <a:spcPts val="0"/>
                        </a:spcBef>
                        <a:spcAft>
                          <a:spcPts val="0"/>
                        </a:spcAft>
                      </a:pPr>
                      <a:r>
                        <a:rPr lang="en-US" sz="1800" u="none" strike="noStrike">
                          <a:effectLst/>
                        </a:rPr>
                        <a:t>Typical Behaviors</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Implications for creating developmentally appropriate activities</a:t>
                      </a:r>
                      <a:endParaRPr lang="en-US" sz="1800">
                        <a:effectLst/>
                      </a:endParaRPr>
                    </a:p>
                  </a:txBody>
                  <a:tcPr marL="63500" marR="63500" marT="63500" marB="63500"/>
                </a:tc>
                <a:extLst>
                  <a:ext uri="{0D108BD9-81ED-4DB2-BD59-A6C34878D82A}">
                    <a16:rowId xmlns:a16="http://schemas.microsoft.com/office/drawing/2014/main" val="2250811050"/>
                  </a:ext>
                </a:extLst>
              </a:tr>
              <a:tr h="3631966">
                <a:tc>
                  <a:txBody>
                    <a:bodyPr/>
                    <a:lstStyle/>
                    <a:p>
                      <a:pPr marL="152400" indent="-152400" rtl="0" fontAlgn="t">
                        <a:spcBef>
                          <a:spcPts val="0"/>
                        </a:spcBef>
                        <a:spcAft>
                          <a:spcPts val="0"/>
                        </a:spcAft>
                      </a:pPr>
                      <a:r>
                        <a:rPr lang="en-US" sz="1800" u="none" strike="noStrike">
                          <a:effectLst/>
                        </a:rPr>
                        <a:t>●   Typical attention span is about 20-30 minutes</a:t>
                      </a:r>
                      <a:endParaRPr lang="en-US" sz="1800">
                        <a:effectLst/>
                      </a:endParaRPr>
                    </a:p>
                    <a:p>
                      <a:pPr marL="152400" indent="-152400" rtl="0" fontAlgn="t">
                        <a:spcBef>
                          <a:spcPts val="0"/>
                        </a:spcBef>
                        <a:spcAft>
                          <a:spcPts val="0"/>
                        </a:spcAft>
                      </a:pPr>
                      <a:r>
                        <a:rPr lang="en-US" sz="1800" u="none" strike="noStrike">
                          <a:effectLst/>
                        </a:rPr>
                        <a:t>●   Interested in fairy tales and fantasy</a:t>
                      </a:r>
                      <a:endParaRPr lang="en-US" sz="1800">
                        <a:effectLst/>
                      </a:endParaRPr>
                    </a:p>
                    <a:p>
                      <a:pPr marL="152400" indent="-152400" rtl="0" fontAlgn="t">
                        <a:spcBef>
                          <a:spcPts val="0"/>
                        </a:spcBef>
                        <a:spcAft>
                          <a:spcPts val="0"/>
                        </a:spcAft>
                      </a:pPr>
                      <a:r>
                        <a:rPr lang="en-US" sz="1800" u="none" strike="noStrike">
                          <a:effectLst/>
                        </a:rPr>
                        <a:t>●   Learns best when s/he can be active while </a:t>
                      </a:r>
                      <a:endParaRPr lang="en-US" sz="1800">
                        <a:effectLst/>
                      </a:endParaRPr>
                    </a:p>
                    <a:p>
                      <a:pPr marL="152400" lvl="0" indent="-152400">
                        <a:spcBef>
                          <a:spcPts val="0"/>
                        </a:spcBef>
                        <a:spcAft>
                          <a:spcPts val="0"/>
                        </a:spcAft>
                        <a:buNone/>
                      </a:pPr>
                      <a:r>
                        <a:rPr lang="en-US" sz="1800" u="none" strike="noStrike">
                          <a:effectLst/>
                        </a:rPr>
                        <a:t>     learning</a:t>
                      </a:r>
                      <a:endParaRPr lang="en-US" sz="1800">
                        <a:effectLst/>
                      </a:endParaRPr>
                    </a:p>
                    <a:p>
                      <a:pPr marL="152400" indent="-152400" rtl="0" fontAlgn="t">
                        <a:spcBef>
                          <a:spcPts val="0"/>
                        </a:spcBef>
                        <a:spcAft>
                          <a:spcPts val="0"/>
                        </a:spcAft>
                      </a:pPr>
                      <a:r>
                        <a:rPr lang="en-US" sz="1800" u="none" strike="noStrike">
                          <a:effectLst/>
                        </a:rPr>
                        <a:t>●   Does simple sorting and categorizing</a:t>
                      </a:r>
                      <a:endParaRPr lang="en-US" sz="1800">
                        <a:effectLst/>
                      </a:endParaRPr>
                    </a:p>
                    <a:p>
                      <a:pPr marL="152400" indent="-152400" rtl="0" fontAlgn="t">
                        <a:spcBef>
                          <a:spcPts val="0"/>
                        </a:spcBef>
                        <a:spcAft>
                          <a:spcPts val="0"/>
                        </a:spcAft>
                      </a:pPr>
                      <a:r>
                        <a:rPr lang="en-US" sz="1800" u="none" strike="noStrike">
                          <a:effectLst/>
                        </a:rPr>
                        <a:t>●   Learning about the value of money and how to </a:t>
                      </a:r>
                      <a:endParaRPr lang="en-US" sz="1800">
                        <a:effectLst/>
                      </a:endParaRPr>
                    </a:p>
                    <a:p>
                      <a:pPr marL="152400" lvl="0" indent="-152400">
                        <a:spcBef>
                          <a:spcPts val="0"/>
                        </a:spcBef>
                        <a:spcAft>
                          <a:spcPts val="0"/>
                        </a:spcAft>
                        <a:buNone/>
                      </a:pPr>
                      <a:r>
                        <a:rPr lang="en-US" sz="1800" u="none" strike="noStrike">
                          <a:effectLst/>
                        </a:rPr>
                        <a:t>     make change</a:t>
                      </a:r>
                      <a:endParaRPr lang="en-US" sz="1800">
                        <a:effectLst/>
                      </a:endParaRPr>
                    </a:p>
                    <a:p>
                      <a:pPr marL="152400" indent="-152400" rtl="0" fontAlgn="t">
                        <a:spcBef>
                          <a:spcPts val="0"/>
                        </a:spcBef>
                        <a:spcAft>
                          <a:spcPts val="0"/>
                        </a:spcAft>
                      </a:pPr>
                      <a:r>
                        <a:rPr lang="en-US" sz="1800" u="none" strike="noStrike">
                          <a:effectLst/>
                        </a:rPr>
                        <a:t>●   Concerned about right and wrong</a:t>
                      </a:r>
                      <a:endParaRPr lang="en-US" sz="1800">
                        <a:effectLst/>
                      </a:endParaRPr>
                    </a:p>
                    <a:p>
                      <a:pPr marL="152400" indent="-152400" rtl="0" fontAlgn="t">
                        <a:spcBef>
                          <a:spcPts val="0"/>
                        </a:spcBef>
                        <a:spcAft>
                          <a:spcPts val="0"/>
                        </a:spcAft>
                      </a:pPr>
                      <a:r>
                        <a:rPr lang="en-US" sz="1800" u="none" strike="noStrike">
                          <a:effectLst/>
                        </a:rPr>
                        <a:t>●   Sees people like objects such as a boy or girl</a:t>
                      </a:r>
                      <a:endParaRPr lang="en-US" sz="1800">
                        <a:effectLst/>
                      </a:endParaRPr>
                    </a:p>
                  </a:txBody>
                  <a:tcPr marL="63500" marR="63500" marT="63500" marB="63500"/>
                </a:tc>
                <a:tc>
                  <a:txBody>
                    <a:bodyPr/>
                    <a:lstStyle/>
                    <a:p>
                      <a:pPr rtl="0" fontAlgn="base">
                        <a:spcBef>
                          <a:spcPts val="0"/>
                        </a:spcBef>
                        <a:spcAft>
                          <a:spcPts val="0"/>
                        </a:spcAft>
                        <a:buFont typeface="Arial" panose="020B0604020202020204" pitchFamily="34" charset="0"/>
                        <a:buChar char="•"/>
                      </a:pPr>
                      <a:r>
                        <a:rPr lang="en-US" sz="1800" u="none" strike="noStrike">
                          <a:effectLst/>
                        </a:rPr>
                        <a:t>Keep youth engaged </a:t>
                      </a:r>
                      <a:endParaRPr lang="en-US"/>
                    </a:p>
                    <a:p>
                      <a:pPr lvl="0">
                        <a:spcBef>
                          <a:spcPts val="0"/>
                        </a:spcBef>
                        <a:spcAft>
                          <a:spcPts val="0"/>
                        </a:spcAft>
                        <a:buFont typeface="Arial" panose="020B0604020202020204" pitchFamily="34" charset="0"/>
                        <a:buChar char="•"/>
                      </a:pPr>
                      <a:r>
                        <a:rPr lang="en-US" sz="1800" u="none" strike="noStrike">
                          <a:effectLst/>
                        </a:rPr>
                        <a:t>As much as possible, plan for a “hands on” </a:t>
                      </a:r>
                      <a:endParaRPr lang="en-US"/>
                    </a:p>
                    <a:p>
                      <a:pPr lvl="0" indent="0">
                        <a:spcBef>
                          <a:spcPts val="0"/>
                        </a:spcBef>
                        <a:spcAft>
                          <a:spcPts val="0"/>
                        </a:spcAft>
                        <a:buNone/>
                      </a:pPr>
                      <a:r>
                        <a:rPr lang="en-US" sz="1800" u="none" strike="noStrike">
                          <a:effectLst/>
                        </a:rPr>
                        <a:t> component in all activities where youth can </a:t>
                      </a:r>
                      <a:endParaRPr lang="en-US"/>
                    </a:p>
                    <a:p>
                      <a:pPr lvl="0" indent="0">
                        <a:spcBef>
                          <a:spcPts val="0"/>
                        </a:spcBef>
                        <a:spcAft>
                          <a:spcPts val="0"/>
                        </a:spcAft>
                        <a:buNone/>
                      </a:pPr>
                      <a:r>
                        <a:rPr lang="en-US" sz="1800" u="none" strike="noStrike">
                          <a:effectLst/>
                        </a:rPr>
                        <a:t> physically manipulate to learn</a:t>
                      </a:r>
                      <a:endParaRPr lang="en-US"/>
                    </a:p>
                    <a:p>
                      <a:pPr rtl="0" fontAlgn="base">
                        <a:spcBef>
                          <a:spcPts val="0"/>
                        </a:spcBef>
                        <a:spcAft>
                          <a:spcPts val="0"/>
                        </a:spcAft>
                        <a:buFont typeface="Arial" panose="020B0604020202020204" pitchFamily="34" charset="0"/>
                        <a:buChar char="•"/>
                      </a:pPr>
                      <a:r>
                        <a:rPr lang="en-US" sz="1800" u="none" strike="noStrike">
                          <a:effectLst/>
                        </a:rPr>
                        <a:t>Plan for simple activities like identifying types of </a:t>
                      </a:r>
                    </a:p>
                    <a:p>
                      <a:pPr lvl="0" indent="0">
                        <a:spcBef>
                          <a:spcPts val="0"/>
                        </a:spcBef>
                        <a:spcAft>
                          <a:spcPts val="0"/>
                        </a:spcAft>
                        <a:buNone/>
                      </a:pPr>
                      <a:r>
                        <a:rPr lang="en-US" sz="1800" u="none" strike="noStrike">
                          <a:effectLst/>
                        </a:rPr>
                        <a:t> butterflies vs. types of insects - latter needs    </a:t>
                      </a:r>
                      <a:endParaRPr lang="en-US"/>
                    </a:p>
                    <a:p>
                      <a:pPr lvl="0" indent="0">
                        <a:spcBef>
                          <a:spcPts val="0"/>
                        </a:spcBef>
                        <a:spcAft>
                          <a:spcPts val="0"/>
                        </a:spcAft>
                        <a:buNone/>
                      </a:pPr>
                      <a:r>
                        <a:rPr lang="en-US" sz="1800" u="none" strike="noStrike">
                          <a:effectLst/>
                        </a:rPr>
                        <a:t> multilevel categorization</a:t>
                      </a:r>
                      <a:endParaRPr lang="en-US"/>
                    </a:p>
                    <a:p>
                      <a:pPr rtl="0" fontAlgn="base">
                        <a:spcBef>
                          <a:spcPts val="0"/>
                        </a:spcBef>
                        <a:spcAft>
                          <a:spcPts val="0"/>
                        </a:spcAft>
                        <a:buFont typeface="Arial" panose="020B0604020202020204" pitchFamily="34" charset="0"/>
                        <a:buChar char="•"/>
                      </a:pPr>
                      <a:r>
                        <a:rPr lang="en-US" sz="1800" u="none" strike="noStrike">
                          <a:effectLst/>
                        </a:rPr>
                        <a:t>Encourage youth to focus on the process rather </a:t>
                      </a:r>
                    </a:p>
                    <a:p>
                      <a:pPr lvl="0" indent="0">
                        <a:spcBef>
                          <a:spcPts val="0"/>
                        </a:spcBef>
                        <a:spcAft>
                          <a:spcPts val="0"/>
                        </a:spcAft>
                        <a:buNone/>
                      </a:pPr>
                      <a:r>
                        <a:rPr lang="en-US" sz="1800" u="none" strike="noStrike">
                          <a:effectLst/>
                        </a:rPr>
                        <a:t> than the final product. For example, what are some </a:t>
                      </a:r>
                    </a:p>
                    <a:p>
                      <a:pPr lvl="0" indent="0">
                        <a:spcBef>
                          <a:spcPts val="0"/>
                        </a:spcBef>
                        <a:spcAft>
                          <a:spcPts val="0"/>
                        </a:spcAft>
                        <a:buNone/>
                      </a:pPr>
                      <a:r>
                        <a:rPr lang="en-US" sz="1800" u="none" strike="noStrike">
                          <a:effectLst/>
                        </a:rPr>
                        <a:t> ways to make a knot vs. what is the right way to </a:t>
                      </a:r>
                    </a:p>
                    <a:p>
                      <a:pPr lvl="0" indent="0">
                        <a:spcBef>
                          <a:spcPts val="0"/>
                        </a:spcBef>
                        <a:spcAft>
                          <a:spcPts val="0"/>
                        </a:spcAft>
                        <a:buNone/>
                      </a:pPr>
                      <a:r>
                        <a:rPr lang="en-US" sz="1800" u="none" strike="noStrike">
                          <a:effectLst/>
                        </a:rPr>
                        <a:t> make a knot</a:t>
                      </a:r>
                    </a:p>
                    <a:p>
                      <a:pPr rtl="0" fontAlgn="base">
                        <a:spcBef>
                          <a:spcPts val="0"/>
                        </a:spcBef>
                        <a:spcAft>
                          <a:spcPts val="0"/>
                        </a:spcAft>
                        <a:buFont typeface="Arial" panose="020B0604020202020204" pitchFamily="34" charset="0"/>
                        <a:buChar char="•"/>
                      </a:pPr>
                      <a:r>
                        <a:rPr lang="en-US" sz="1800" u="none" strike="noStrike">
                          <a:effectLst/>
                        </a:rPr>
                        <a:t>Foster exploration and inquiry by role modeling it</a:t>
                      </a:r>
                      <a:endParaRPr lang="en-US" sz="1800" b="0" i="0" u="none" strike="noStrike">
                        <a:solidFill>
                          <a:srgbClr val="000000"/>
                        </a:solidFill>
                        <a:effectLst/>
                        <a:latin typeface="Arial"/>
                      </a:endParaRPr>
                    </a:p>
                  </a:txBody>
                  <a:tcPr marL="63500" marR="63500" marT="63500" marB="63500"/>
                </a:tc>
                <a:extLst>
                  <a:ext uri="{0D108BD9-81ED-4DB2-BD59-A6C34878D82A}">
                    <a16:rowId xmlns:a16="http://schemas.microsoft.com/office/drawing/2014/main" val="3702002553"/>
                  </a:ext>
                </a:extLst>
              </a:tr>
            </a:tbl>
          </a:graphicData>
        </a:graphic>
      </p:graphicFrame>
      <p:sp>
        <p:nvSpPr>
          <p:cNvPr id="7" name="TextBox 6">
            <a:extLst>
              <a:ext uri="{FF2B5EF4-FFF2-40B4-BE49-F238E27FC236}">
                <a16:creationId xmlns:a16="http://schemas.microsoft.com/office/drawing/2014/main" id="{2227A484-58DB-492E-9414-4E0AE42BFF2C}"/>
              </a:ext>
            </a:extLst>
          </p:cNvPr>
          <p:cNvSpPr txBox="1"/>
          <p:nvPr/>
        </p:nvSpPr>
        <p:spPr>
          <a:xfrm>
            <a:off x="600210" y="6010049"/>
            <a:ext cx="51989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Adapted from Lee, F. &amp; Go, C. (2002) and Marshall-Wheeler, N. and Miner, G. (2021).</a:t>
            </a:r>
            <a:endParaRPr lang="en-US" sz="1000">
              <a:ea typeface="+mn-lt"/>
              <a:cs typeface="+mn-lt"/>
            </a:endParaRPr>
          </a:p>
          <a:p>
            <a:pPr algn="l"/>
            <a:endParaRPr lang="en-US">
              <a:cs typeface="Arial"/>
            </a:endParaRPr>
          </a:p>
        </p:txBody>
      </p:sp>
    </p:spTree>
    <p:extLst>
      <p:ext uri="{BB962C8B-B14F-4D97-AF65-F5344CB8AC3E}">
        <p14:creationId xmlns:p14="http://schemas.microsoft.com/office/powerpoint/2010/main" val="21029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470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a:xfrm>
            <a:off x="817069" y="1758463"/>
            <a:ext cx="5212552" cy="2191746"/>
          </a:xfrm>
        </p:spPr>
        <p:txBody>
          <a:bodyPr>
            <a:normAutofit/>
          </a:bodyPr>
          <a:lstStyle/>
          <a:p>
            <a:r>
              <a:rPr lang="en-US"/>
              <a:t>Knowledge of Subject Matter</a:t>
            </a: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a:xfrm>
            <a:off x="817068" y="3950208"/>
            <a:ext cx="5753065" cy="456837"/>
          </a:xfrm>
        </p:spPr>
        <p:txBody>
          <a:bodyPr>
            <a:normAutofit/>
          </a:bodyPr>
          <a:lstStyle/>
          <a:p>
            <a:r>
              <a:rPr lang="en-US"/>
              <a:t>Educational Design and Delivery Domain</a:t>
            </a:r>
          </a:p>
        </p:txBody>
      </p:sp>
    </p:spTree>
    <p:extLst>
      <p:ext uri="{BB962C8B-B14F-4D97-AF65-F5344CB8AC3E}">
        <p14:creationId xmlns:p14="http://schemas.microsoft.com/office/powerpoint/2010/main" val="2109849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Volunteers with mastery of subject matter can:</a:t>
            </a:r>
          </a:p>
        </p:txBody>
      </p:sp>
      <p:sp>
        <p:nvSpPr>
          <p:cNvPr id="3" name="Content Placeholder 2"/>
          <p:cNvSpPr>
            <a:spLocks noGrp="1"/>
          </p:cNvSpPr>
          <p:nvPr>
            <p:ph idx="1"/>
          </p:nvPr>
        </p:nvSpPr>
        <p:spPr>
          <a:xfrm>
            <a:off x="838200" y="1416851"/>
            <a:ext cx="4511040" cy="5237949"/>
          </a:xfrm>
        </p:spPr>
        <p:txBody>
          <a:bodyPr>
            <a:normAutofit/>
          </a:bodyPr>
          <a:lstStyle/>
          <a:p>
            <a:pPr fontAlgn="base"/>
            <a:r>
              <a:rPr lang="en-US"/>
              <a:t>help youth recognize how to approach subject matter accurately and guide a young person’s inquiry process. </a:t>
            </a:r>
          </a:p>
          <a:p>
            <a:pPr fontAlgn="base"/>
            <a:r>
              <a:rPr lang="en-US"/>
              <a:t>be a resource to youth as they search for questions to investigate. </a:t>
            </a:r>
          </a:p>
          <a:p>
            <a:pPr fontAlgn="base"/>
            <a:r>
              <a:rPr lang="en-US"/>
              <a:t>share networks of social and professional connections that can be accessed by youth to further their learning. </a:t>
            </a:r>
          </a:p>
          <a:p>
            <a:pPr fontAlgn="base"/>
            <a:r>
              <a:rPr lang="en-US"/>
              <a:t>role model how adults form “social capital” in order to pool knowledge and resources. </a:t>
            </a:r>
          </a:p>
        </p:txBody>
      </p:sp>
      <p:pic>
        <p:nvPicPr>
          <p:cNvPr id="7" name="Picture 7" descr="A picture containing grass, outdoor, person, archery&#10;&#10;Description automatically generated">
            <a:extLst>
              <a:ext uri="{FF2B5EF4-FFF2-40B4-BE49-F238E27FC236}">
                <a16:creationId xmlns:a16="http://schemas.microsoft.com/office/drawing/2014/main" id="{C01EA581-3E75-4AA8-8461-369F3A6008DF}"/>
              </a:ext>
            </a:extLst>
          </p:cNvPr>
          <p:cNvPicPr>
            <a:picLocks noChangeAspect="1"/>
          </p:cNvPicPr>
          <p:nvPr/>
        </p:nvPicPr>
        <p:blipFill>
          <a:blip r:embed="rId3"/>
          <a:stretch>
            <a:fillRect/>
          </a:stretch>
        </p:blipFill>
        <p:spPr>
          <a:xfrm>
            <a:off x="5830389" y="1982332"/>
            <a:ext cx="5320936" cy="3550832"/>
          </a:xfrm>
          <a:prstGeom prst="rect">
            <a:avLst/>
          </a:prstGeom>
        </p:spPr>
      </p:pic>
      <p:sp>
        <p:nvSpPr>
          <p:cNvPr id="8" name="TextBox 7">
            <a:extLst>
              <a:ext uri="{FF2B5EF4-FFF2-40B4-BE49-F238E27FC236}">
                <a16:creationId xmlns:a16="http://schemas.microsoft.com/office/drawing/2014/main" id="{CB771345-7A3A-4683-B406-127710831442}"/>
              </a:ext>
            </a:extLst>
          </p:cNvPr>
          <p:cNvSpPr txBox="1"/>
          <p:nvPr/>
        </p:nvSpPr>
        <p:spPr>
          <a:xfrm>
            <a:off x="5746419" y="5533348"/>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0" i="0" u="none" strike="noStrike">
                <a:solidFill>
                  <a:srgbClr val="37424A"/>
                </a:solidFill>
                <a:latin typeface="Arial"/>
                <a:ea typeface="Arial"/>
                <a:cs typeface="Arial"/>
              </a:rPr>
              <a:t>Photo: National 4-H Council</a:t>
            </a:r>
            <a:endParaRPr lang="en-US" sz="1000"/>
          </a:p>
        </p:txBody>
      </p:sp>
    </p:spTree>
    <p:extLst>
      <p:ext uri="{BB962C8B-B14F-4D97-AF65-F5344CB8AC3E}">
        <p14:creationId xmlns:p14="http://schemas.microsoft.com/office/powerpoint/2010/main" val="2776825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Putting subject matter knowledge into practice:</a:t>
            </a:r>
          </a:p>
        </p:txBody>
      </p:sp>
      <p:sp>
        <p:nvSpPr>
          <p:cNvPr id="3" name="Content Placeholder 2"/>
          <p:cNvSpPr>
            <a:spLocks noGrp="1"/>
          </p:cNvSpPr>
          <p:nvPr>
            <p:ph idx="1"/>
          </p:nvPr>
        </p:nvSpPr>
        <p:spPr>
          <a:xfrm>
            <a:off x="1186544" y="1804588"/>
            <a:ext cx="4461932" cy="4169350"/>
          </a:xfrm>
        </p:spPr>
        <p:txBody>
          <a:bodyPr>
            <a:normAutofit/>
          </a:bodyPr>
          <a:lstStyle/>
          <a:p>
            <a:pPr marL="457200" lvl="0" indent="-457200">
              <a:buFont typeface="+mj-lt"/>
              <a:buAutoNum type="arabicPeriod"/>
            </a:pPr>
            <a:r>
              <a:rPr lang="en-US" sz="3200"/>
              <a:t>inspires youth sparks</a:t>
            </a:r>
          </a:p>
          <a:p>
            <a:pPr marL="457200" lvl="0" indent="-457200">
              <a:buFont typeface="+mj-lt"/>
              <a:buAutoNum type="arabicPeriod"/>
            </a:pPr>
            <a:r>
              <a:rPr lang="en-US" sz="3200"/>
              <a:t>engages youth</a:t>
            </a:r>
          </a:p>
          <a:p>
            <a:pPr marL="457200" indent="-457200">
              <a:buFont typeface="+mj-lt"/>
              <a:buAutoNum type="arabicPeriod"/>
            </a:pPr>
            <a:r>
              <a:rPr lang="en-US" sz="3200"/>
              <a:t>Models process of learning how to learn</a:t>
            </a:r>
          </a:p>
          <a:p>
            <a:pPr marL="457200" indent="-457200">
              <a:buFont typeface="+mj-lt"/>
              <a:buAutoNum type="arabicPeriod"/>
            </a:pPr>
            <a:r>
              <a:rPr lang="en-US" sz="3200"/>
              <a:t>helps youth to develop life-long learning practices</a:t>
            </a:r>
            <a:endParaRPr lang="en-US"/>
          </a:p>
        </p:txBody>
      </p:sp>
      <p:pic>
        <p:nvPicPr>
          <p:cNvPr id="5" name="Picture 5">
            <a:extLst>
              <a:ext uri="{FF2B5EF4-FFF2-40B4-BE49-F238E27FC236}">
                <a16:creationId xmlns:a16="http://schemas.microsoft.com/office/drawing/2014/main" id="{2591A7FE-5DB7-4788-B376-60F37CD1FD54}"/>
              </a:ext>
            </a:extLst>
          </p:cNvPr>
          <p:cNvPicPr>
            <a:picLocks noChangeAspect="1"/>
          </p:cNvPicPr>
          <p:nvPr/>
        </p:nvPicPr>
        <p:blipFill>
          <a:blip r:embed="rId3"/>
          <a:stretch>
            <a:fillRect/>
          </a:stretch>
        </p:blipFill>
        <p:spPr>
          <a:xfrm>
            <a:off x="5881113" y="1713631"/>
            <a:ext cx="5791323" cy="3857456"/>
          </a:xfrm>
          <a:prstGeom prst="rect">
            <a:avLst/>
          </a:prstGeom>
        </p:spPr>
      </p:pic>
      <p:sp>
        <p:nvSpPr>
          <p:cNvPr id="6" name="TextBox 5">
            <a:extLst>
              <a:ext uri="{FF2B5EF4-FFF2-40B4-BE49-F238E27FC236}">
                <a16:creationId xmlns:a16="http://schemas.microsoft.com/office/drawing/2014/main" id="{0B6FA754-A9F8-4B03-B5B3-4AC06B22AC2D}"/>
              </a:ext>
            </a:extLst>
          </p:cNvPr>
          <p:cNvSpPr txBox="1"/>
          <p:nvPr/>
        </p:nvSpPr>
        <p:spPr>
          <a:xfrm>
            <a:off x="5880040" y="5540571"/>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Arial"/>
              </a:rPr>
              <a:t>Photo: National 4-H Council</a:t>
            </a:r>
            <a:endParaRPr lang="en-US" sz="1000"/>
          </a:p>
        </p:txBody>
      </p:sp>
    </p:spTree>
    <p:extLst>
      <p:ext uri="{BB962C8B-B14F-4D97-AF65-F5344CB8AC3E}">
        <p14:creationId xmlns:p14="http://schemas.microsoft.com/office/powerpoint/2010/main" val="3138259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a:solidFill>
                  <a:schemeClr val="bg1"/>
                </a:solidFill>
              </a:rPr>
              <a:t>For more information, contact:</a:t>
            </a:r>
          </a:p>
          <a:p>
            <a:pPr algn="l">
              <a:lnSpc>
                <a:spcPct val="100000"/>
              </a:lnSpc>
              <a:spcBef>
                <a:spcPts val="0"/>
              </a:spcBef>
            </a:pPr>
            <a:r>
              <a:rPr lang="en-US" sz="1400" b="1">
                <a:solidFill>
                  <a:schemeClr val="bg1"/>
                </a:solidFill>
              </a:rPr>
              <a:t>Your Name</a:t>
            </a:r>
            <a:r>
              <a:rPr lang="en-US" sz="1400">
                <a:solidFill>
                  <a:schemeClr val="bg1"/>
                </a:solidFill>
              </a:rPr>
              <a:t>, Your</a:t>
            </a:r>
            <a:r>
              <a:rPr lang="en-US" sz="1400" baseline="0">
                <a:solidFill>
                  <a:schemeClr val="bg1"/>
                </a:solidFill>
              </a:rPr>
              <a:t> Title</a:t>
            </a:r>
            <a:endParaRPr lang="en-US" sz="1400">
              <a:solidFill>
                <a:schemeClr val="bg1"/>
              </a:solidFill>
            </a:endParaRPr>
          </a:p>
          <a:p>
            <a:pPr algn="l">
              <a:lnSpc>
                <a:spcPct val="100000"/>
              </a:lnSpc>
              <a:spcBef>
                <a:spcPts val="0"/>
              </a:spcBef>
            </a:pPr>
            <a:r>
              <a:rPr lang="en-US" sz="1400" err="1">
                <a:solidFill>
                  <a:srgbClr val="92D050"/>
                </a:solidFill>
              </a:rPr>
              <a:t>your-email@fourhcouncil.edu</a:t>
            </a:r>
            <a:endParaRPr lang="en-US" sz="140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4051994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a:t>Activity – Instruction Prompts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a:xfrm>
            <a:off x="831850" y="4439564"/>
            <a:ext cx="10515600" cy="1046836"/>
          </a:xfrm>
        </p:spPr>
        <p:txBody>
          <a:bodyPr>
            <a:noAutofit/>
          </a:bodyPr>
          <a:lstStyle/>
          <a:p>
            <a:endParaRPr lang="en-US"/>
          </a:p>
          <a:p>
            <a:r>
              <a:rPr lang="en-US"/>
              <a:t>Knowledge of Subject matter</a:t>
            </a:r>
          </a:p>
          <a:p>
            <a:r>
              <a:rPr lang="en-US"/>
              <a:t>educational Design and Delivery Domain</a:t>
            </a:r>
          </a:p>
          <a:p>
            <a:endParaRPr lang="en-US"/>
          </a:p>
        </p:txBody>
      </p:sp>
    </p:spTree>
    <p:extLst>
      <p:ext uri="{BB962C8B-B14F-4D97-AF65-F5344CB8AC3E}">
        <p14:creationId xmlns:p14="http://schemas.microsoft.com/office/powerpoint/2010/main" val="2183251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836375" y="444638"/>
            <a:ext cx="9517425" cy="972213"/>
          </a:xfrm>
        </p:spPr>
        <p:txBody>
          <a:bodyPr>
            <a:normAutofit/>
          </a:bodyPr>
          <a:lstStyle/>
          <a:p>
            <a:r>
              <a:rPr lang="en-US" dirty="0"/>
              <a:t>Mastery Discovery</a:t>
            </a:r>
            <a:endParaRPr lang="en-US" dirty="0">
              <a:highlight>
                <a:srgbClr val="FFFF00"/>
              </a:highlight>
              <a:cs typeface="Arial"/>
            </a:endParaRP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38200" y="1872067"/>
            <a:ext cx="10515600" cy="4616702"/>
          </a:xfrm>
        </p:spPr>
        <p:txBody>
          <a:bodyPr vert="horz" lIns="91440" tIns="45720" rIns="91440" bIns="45720" rtlCol="0" anchor="t">
            <a:noAutofit/>
          </a:bodyPr>
          <a:lstStyle/>
          <a:p>
            <a:pPr marL="457200" indent="-457200">
              <a:lnSpc>
                <a:spcPct val="100000"/>
              </a:lnSpc>
              <a:buAutoNum type="arabicPeriod"/>
            </a:pPr>
            <a:r>
              <a:rPr lang="en-US" sz="3200" dirty="0">
                <a:ea typeface="+mn-lt"/>
                <a:cs typeface="+mn-lt"/>
              </a:rPr>
              <a:t>Identify a subject that you are good at or teach as a 4-H volunteer.</a:t>
            </a:r>
            <a:endParaRPr lang="en-US" sz="3200">
              <a:cs typeface="Arial" panose="020B0604020202020204"/>
            </a:endParaRPr>
          </a:p>
          <a:p>
            <a:pPr marL="457200" indent="-457200">
              <a:lnSpc>
                <a:spcPct val="100000"/>
              </a:lnSpc>
              <a:buAutoNum type="arabicPeriod"/>
            </a:pPr>
            <a:r>
              <a:rPr lang="en-US" sz="3200" dirty="0">
                <a:ea typeface="+mn-lt"/>
                <a:cs typeface="+mn-lt"/>
              </a:rPr>
              <a:t>Identify a 4-H resource (curriculum, handout, </a:t>
            </a:r>
            <a:r>
              <a:rPr lang="en-US" sz="3200" dirty="0" err="1">
                <a:ea typeface="+mn-lt"/>
                <a:cs typeface="+mn-lt"/>
              </a:rPr>
              <a:t>etc</a:t>
            </a:r>
            <a:r>
              <a:rPr lang="en-US" sz="3200" dirty="0">
                <a:ea typeface="+mn-lt"/>
                <a:cs typeface="+mn-lt"/>
              </a:rPr>
              <a:t>) that could be used to guide the teaching of this subject.  </a:t>
            </a:r>
          </a:p>
          <a:p>
            <a:pPr marL="457200" indent="-457200">
              <a:lnSpc>
                <a:spcPct val="100000"/>
              </a:lnSpc>
              <a:buAutoNum type="arabicPeriod"/>
            </a:pPr>
            <a:r>
              <a:rPr lang="en-US" sz="3200" dirty="0">
                <a:ea typeface="+mn-lt"/>
                <a:cs typeface="+mn-lt"/>
              </a:rPr>
              <a:t>Outline what personal knowledge you will add to strengthen the lesson.  </a:t>
            </a:r>
          </a:p>
        </p:txBody>
      </p:sp>
      <p:pic>
        <p:nvPicPr>
          <p:cNvPr id="5" name="Picture 5" descr="Icon&#10;&#10;Description automatically generated">
            <a:extLst>
              <a:ext uri="{FF2B5EF4-FFF2-40B4-BE49-F238E27FC236}">
                <a16:creationId xmlns:a16="http://schemas.microsoft.com/office/drawing/2014/main" id="{07FFC63D-3B96-409A-852E-DE4D8DBB364F}"/>
              </a:ext>
            </a:extLst>
          </p:cNvPr>
          <p:cNvPicPr>
            <a:picLocks noChangeAspect="1"/>
          </p:cNvPicPr>
          <p:nvPr/>
        </p:nvPicPr>
        <p:blipFill>
          <a:blip r:embed="rId3"/>
          <a:stretch>
            <a:fillRect/>
          </a:stretch>
        </p:blipFill>
        <p:spPr>
          <a:xfrm rot="-1020000">
            <a:off x="366889" y="195169"/>
            <a:ext cx="1360312" cy="1698107"/>
          </a:xfrm>
          <a:prstGeom prst="rect">
            <a:avLst/>
          </a:prstGeom>
        </p:spPr>
      </p:pic>
    </p:spTree>
    <p:extLst>
      <p:ext uri="{BB962C8B-B14F-4D97-AF65-F5344CB8AC3E}">
        <p14:creationId xmlns:p14="http://schemas.microsoft.com/office/powerpoint/2010/main" val="142914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880937" y="466919"/>
            <a:ext cx="9276793" cy="972213"/>
          </a:xfrm>
        </p:spPr>
        <p:txBody>
          <a:bodyPr>
            <a:normAutofit/>
          </a:bodyPr>
          <a:lstStyle/>
          <a:p>
            <a:r>
              <a:rPr lang="en-US" dirty="0"/>
              <a:t>Personal Learning Plan</a:t>
            </a:r>
            <a:endParaRPr lang="en-US" dirty="0">
              <a:highlight>
                <a:srgbClr val="FFFF00"/>
              </a:highlight>
            </a:endParaRP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91674" y="1872067"/>
            <a:ext cx="10515600" cy="4616702"/>
          </a:xfrm>
        </p:spPr>
        <p:txBody>
          <a:bodyPr vert="horz" lIns="91440" tIns="45720" rIns="91440" bIns="45720" rtlCol="0" anchor="t">
            <a:normAutofit/>
          </a:bodyPr>
          <a:lstStyle/>
          <a:p>
            <a:pPr marL="457200" indent="-457200">
              <a:lnSpc>
                <a:spcPct val="100000"/>
              </a:lnSpc>
              <a:buAutoNum type="arabicPeriod"/>
            </a:pPr>
            <a:r>
              <a:rPr lang="en-US" sz="3200" dirty="0">
                <a:ea typeface="+mn-lt"/>
                <a:cs typeface="+mn-lt"/>
              </a:rPr>
              <a:t>Brainstorm and write out steps for a learning plan from a growth mindset.  </a:t>
            </a:r>
            <a:endParaRPr lang="en-US" sz="3200" dirty="0">
              <a:cs typeface="Arial"/>
            </a:endParaRPr>
          </a:p>
          <a:p>
            <a:pPr marL="457200" indent="-457200">
              <a:lnSpc>
                <a:spcPct val="100000"/>
              </a:lnSpc>
              <a:buAutoNum type="arabicPeriod"/>
            </a:pPr>
            <a:r>
              <a:rPr lang="en-US" sz="3200" dirty="0">
                <a:ea typeface="+mn-lt"/>
                <a:cs typeface="+mn-lt"/>
              </a:rPr>
              <a:t>Check in with your partner in a few weeks to  see what progress has been made.  </a:t>
            </a:r>
            <a:endParaRPr lang="en-US" sz="3200" dirty="0">
              <a:cs typeface="Arial" panose="020B0604020202020204"/>
            </a:endParaRPr>
          </a:p>
        </p:txBody>
      </p:sp>
      <p:pic>
        <p:nvPicPr>
          <p:cNvPr id="5" name="Picture 5" descr="Icon&#10;&#10;Description automatically generated">
            <a:extLst>
              <a:ext uri="{FF2B5EF4-FFF2-40B4-BE49-F238E27FC236}">
                <a16:creationId xmlns:a16="http://schemas.microsoft.com/office/drawing/2014/main" id="{BA33BB89-9EC0-4CE2-BD28-29D140083654}"/>
              </a:ext>
            </a:extLst>
          </p:cNvPr>
          <p:cNvPicPr>
            <a:picLocks noChangeAspect="1"/>
          </p:cNvPicPr>
          <p:nvPr/>
        </p:nvPicPr>
        <p:blipFill>
          <a:blip r:embed="rId3"/>
          <a:stretch>
            <a:fillRect/>
          </a:stretch>
        </p:blipFill>
        <p:spPr>
          <a:xfrm rot="-1020000">
            <a:off x="366889" y="195169"/>
            <a:ext cx="1360312" cy="1698107"/>
          </a:xfrm>
          <a:prstGeom prst="rect">
            <a:avLst/>
          </a:prstGeom>
        </p:spPr>
      </p:pic>
    </p:spTree>
    <p:extLst>
      <p:ext uri="{BB962C8B-B14F-4D97-AF65-F5344CB8AC3E}">
        <p14:creationId xmlns:p14="http://schemas.microsoft.com/office/powerpoint/2010/main" val="109345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771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a:xfrm>
            <a:off x="817069" y="1565031"/>
            <a:ext cx="5212552" cy="2385178"/>
          </a:xfrm>
        </p:spPr>
        <p:txBody>
          <a:bodyPr>
            <a:normAutofit/>
          </a:bodyPr>
          <a:lstStyle/>
          <a:p>
            <a:r>
              <a:rPr lang="en-US"/>
              <a:t>Team Building Skills</a:t>
            </a: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a:xfrm>
            <a:off x="817068" y="3950208"/>
            <a:ext cx="6023999" cy="456837"/>
          </a:xfrm>
        </p:spPr>
        <p:txBody>
          <a:bodyPr>
            <a:normAutofit/>
          </a:bodyPr>
          <a:lstStyle/>
          <a:p>
            <a:r>
              <a:rPr lang="en-US"/>
              <a:t>Educational Design and Delivery Domain</a:t>
            </a:r>
          </a:p>
        </p:txBody>
      </p:sp>
    </p:spTree>
    <p:extLst>
      <p:ext uri="{BB962C8B-B14F-4D97-AF65-F5344CB8AC3E}">
        <p14:creationId xmlns:p14="http://schemas.microsoft.com/office/powerpoint/2010/main" val="3496977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mj-lt"/>
                <a:cs typeface="+mj-lt"/>
              </a:rPr>
              <a:t>Working with Junior 4-H’ers (Ages 9-11) </a:t>
            </a:r>
            <a:endParaRPr lang="en-US"/>
          </a:p>
        </p:txBody>
      </p:sp>
      <p:sp>
        <p:nvSpPr>
          <p:cNvPr id="3" name="Content Placeholder 2"/>
          <p:cNvSpPr>
            <a:spLocks noGrp="1"/>
          </p:cNvSpPr>
          <p:nvPr>
            <p:ph idx="1"/>
          </p:nvPr>
        </p:nvSpPr>
        <p:spPr>
          <a:xfrm>
            <a:off x="437147" y="1292769"/>
            <a:ext cx="10515600" cy="4169350"/>
          </a:xfrm>
        </p:spPr>
        <p:txBody>
          <a:bodyPr vert="horz" lIns="91440" tIns="45720" rIns="91440" bIns="45720" rtlCol="0" anchor="t">
            <a:normAutofit/>
          </a:bodyPr>
          <a:lstStyle/>
          <a:p>
            <a:pPr marL="0" indent="0">
              <a:lnSpc>
                <a:spcPct val="110000"/>
              </a:lnSpc>
              <a:buNone/>
            </a:pPr>
            <a:r>
              <a:rPr lang="en-US" sz="4000">
                <a:ea typeface="+mn-lt"/>
                <a:cs typeface="+mn-lt"/>
              </a:rPr>
              <a:t>Social Development</a:t>
            </a:r>
            <a:endParaRPr lang="en-US"/>
          </a:p>
          <a:p>
            <a:pPr marL="0" indent="0">
              <a:buNone/>
            </a:pPr>
            <a:endParaRPr lang="en-US" sz="3600"/>
          </a:p>
          <a:p>
            <a:pPr marL="0" indent="0">
              <a:buNone/>
            </a:pPr>
            <a:endParaRPr lang="en-US">
              <a:cs typeface="Arial"/>
            </a:endParaRPr>
          </a:p>
          <a:p>
            <a:pPr marL="0" indent="0">
              <a:buNone/>
            </a:pPr>
            <a:endParaRPr lang="en-US" sz="1800"/>
          </a:p>
        </p:txBody>
      </p:sp>
      <p:graphicFrame>
        <p:nvGraphicFramePr>
          <p:cNvPr id="6" name="Table 5">
            <a:extLst>
              <a:ext uri="{FF2B5EF4-FFF2-40B4-BE49-F238E27FC236}">
                <a16:creationId xmlns:a16="http://schemas.microsoft.com/office/drawing/2014/main" id="{DE3448EF-8CDF-48F8-875C-504052C88922}"/>
              </a:ext>
            </a:extLst>
          </p:cNvPr>
          <p:cNvGraphicFramePr>
            <a:graphicFrameLocks noGrp="1"/>
          </p:cNvGraphicFramePr>
          <p:nvPr>
            <p:extLst>
              <p:ext uri="{D42A27DB-BD31-4B8C-83A1-F6EECF244321}">
                <p14:modId xmlns:p14="http://schemas.microsoft.com/office/powerpoint/2010/main" val="710434519"/>
              </p:ext>
            </p:extLst>
          </p:nvPr>
        </p:nvGraphicFramePr>
        <p:xfrm>
          <a:off x="436701" y="1907228"/>
          <a:ext cx="11594870" cy="4096173"/>
        </p:xfrm>
        <a:graphic>
          <a:graphicData uri="http://schemas.openxmlformats.org/drawingml/2006/table">
            <a:tbl>
              <a:tblPr firstRow="1" bandRow="1">
                <a:tableStyleId>{5C22544A-7EE6-4342-B048-85BDC9FD1C3A}</a:tableStyleId>
              </a:tblPr>
              <a:tblGrid>
                <a:gridCol w="5797435">
                  <a:extLst>
                    <a:ext uri="{9D8B030D-6E8A-4147-A177-3AD203B41FA5}">
                      <a16:colId xmlns:a16="http://schemas.microsoft.com/office/drawing/2014/main" val="1828963200"/>
                    </a:ext>
                  </a:extLst>
                </a:gridCol>
                <a:gridCol w="5797435">
                  <a:extLst>
                    <a:ext uri="{9D8B030D-6E8A-4147-A177-3AD203B41FA5}">
                      <a16:colId xmlns:a16="http://schemas.microsoft.com/office/drawing/2014/main" val="4207088399"/>
                    </a:ext>
                  </a:extLst>
                </a:gridCol>
              </a:tblGrid>
              <a:tr h="677333">
                <a:tc>
                  <a:txBody>
                    <a:bodyPr/>
                    <a:lstStyle/>
                    <a:p>
                      <a:pPr rtl="0" fontAlgn="t">
                        <a:spcBef>
                          <a:spcPts val="0"/>
                        </a:spcBef>
                        <a:spcAft>
                          <a:spcPts val="0"/>
                        </a:spcAft>
                      </a:pPr>
                      <a:r>
                        <a:rPr lang="en-US" sz="1800" u="none" strike="noStrike">
                          <a:effectLst/>
                        </a:rPr>
                        <a:t>Typical Behaviors</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Implications for creating developmentally appropriate activities</a:t>
                      </a:r>
                      <a:endParaRPr lang="en-US" sz="1800">
                        <a:effectLst/>
                      </a:endParaRPr>
                    </a:p>
                  </a:txBody>
                  <a:tcPr marL="63500" marR="63500" marT="63500" marB="63500"/>
                </a:tc>
                <a:extLst>
                  <a:ext uri="{0D108BD9-81ED-4DB2-BD59-A6C34878D82A}">
                    <a16:rowId xmlns:a16="http://schemas.microsoft.com/office/drawing/2014/main" val="1504434482"/>
                  </a:ext>
                </a:extLst>
              </a:tr>
              <a:tr h="2089150">
                <a:tc>
                  <a:txBody>
                    <a:bodyPr/>
                    <a:lstStyle/>
                    <a:p>
                      <a:pPr marL="127000" indent="-114300" rtl="0" fontAlgn="t">
                        <a:spcBef>
                          <a:spcPts val="0"/>
                        </a:spcBef>
                        <a:spcAft>
                          <a:spcPts val="0"/>
                        </a:spcAft>
                      </a:pPr>
                      <a:r>
                        <a:rPr lang="en-US" sz="1800" u="none" strike="noStrike">
                          <a:effectLst/>
                        </a:rPr>
                        <a:t>●  Learning about “self” competence through </a:t>
                      </a:r>
                      <a:endParaRPr lang="en-US" sz="1800">
                        <a:effectLst/>
                      </a:endParaRPr>
                    </a:p>
                    <a:p>
                      <a:pPr marL="127000" lvl="0" indent="-114300">
                        <a:spcBef>
                          <a:spcPts val="0"/>
                        </a:spcBef>
                        <a:spcAft>
                          <a:spcPts val="0"/>
                        </a:spcAft>
                        <a:buNone/>
                      </a:pPr>
                      <a:r>
                        <a:rPr lang="en-US" sz="1800" u="none" strike="noStrike">
                          <a:effectLst/>
                        </a:rPr>
                        <a:t>    interactions with others – like completing 4-H </a:t>
                      </a:r>
                      <a:endParaRPr lang="en-US" sz="1800">
                        <a:effectLst/>
                      </a:endParaRPr>
                    </a:p>
                    <a:p>
                      <a:pPr marL="127000" lvl="0" indent="-114300">
                        <a:spcBef>
                          <a:spcPts val="0"/>
                        </a:spcBef>
                        <a:spcAft>
                          <a:spcPts val="0"/>
                        </a:spcAft>
                        <a:buNone/>
                      </a:pPr>
                      <a:r>
                        <a:rPr lang="en-US" sz="1800" u="none" strike="noStrike">
                          <a:effectLst/>
                        </a:rPr>
                        <a:t>    projects to make parents happy</a:t>
                      </a:r>
                      <a:endParaRPr lang="en-US" sz="1800">
                        <a:effectLst/>
                      </a:endParaRPr>
                    </a:p>
                    <a:p>
                      <a:pPr marL="127000" indent="-114300" rtl="0" fontAlgn="t">
                        <a:spcBef>
                          <a:spcPts val="0"/>
                        </a:spcBef>
                        <a:spcAft>
                          <a:spcPts val="0"/>
                        </a:spcAft>
                      </a:pPr>
                      <a:r>
                        <a:rPr lang="en-US" sz="1800" u="none" strike="noStrike">
                          <a:effectLst/>
                        </a:rPr>
                        <a:t>●  Participates as a member of a group and </a:t>
                      </a:r>
                      <a:endParaRPr lang="en-US" sz="1800">
                        <a:effectLst/>
                      </a:endParaRPr>
                    </a:p>
                    <a:p>
                      <a:pPr marL="127000" lvl="0" indent="-114300">
                        <a:spcBef>
                          <a:spcPts val="0"/>
                        </a:spcBef>
                        <a:spcAft>
                          <a:spcPts val="0"/>
                        </a:spcAft>
                        <a:buNone/>
                      </a:pPr>
                      <a:r>
                        <a:rPr lang="en-US" sz="1800" u="none" strike="noStrike">
                          <a:effectLst/>
                        </a:rPr>
                        <a:t>    contributes to the group effort</a:t>
                      </a:r>
                      <a:endParaRPr lang="en-US" sz="1800">
                        <a:effectLst/>
                      </a:endParaRPr>
                    </a:p>
                    <a:p>
                      <a:pPr marL="127000" indent="-114300" rtl="0" fontAlgn="t">
                        <a:spcBef>
                          <a:spcPts val="0"/>
                        </a:spcBef>
                        <a:spcAft>
                          <a:spcPts val="0"/>
                        </a:spcAft>
                      </a:pPr>
                      <a:r>
                        <a:rPr lang="en-US" sz="1800" u="none" strike="noStrike">
                          <a:effectLst/>
                        </a:rPr>
                        <a:t>●  Prefer same gender friendships of short duration, </a:t>
                      </a:r>
                      <a:endParaRPr lang="en-US" sz="1800">
                        <a:effectLst/>
                      </a:endParaRPr>
                    </a:p>
                    <a:p>
                      <a:pPr marL="127000" lvl="0" indent="-114300">
                        <a:spcBef>
                          <a:spcPts val="0"/>
                        </a:spcBef>
                        <a:spcAft>
                          <a:spcPts val="0"/>
                        </a:spcAft>
                        <a:buNone/>
                      </a:pPr>
                      <a:r>
                        <a:rPr lang="en-US" sz="1800" u="none" strike="noStrike">
                          <a:effectLst/>
                        </a:rPr>
                        <a:t>    with youth moving from one group to another</a:t>
                      </a:r>
                      <a:endParaRPr lang="en-US" sz="1800">
                        <a:effectLst/>
                      </a:endParaRPr>
                    </a:p>
                    <a:p>
                      <a:pPr marL="127000" indent="-114300" rtl="0" fontAlgn="t">
                        <a:spcBef>
                          <a:spcPts val="0"/>
                        </a:spcBef>
                        <a:spcAft>
                          <a:spcPts val="0"/>
                        </a:spcAft>
                      </a:pPr>
                      <a:r>
                        <a:rPr lang="en-US" sz="1800" u="none" strike="noStrike">
                          <a:effectLst/>
                        </a:rPr>
                        <a:t>●  Acceptance by peer group is important</a:t>
                      </a:r>
                      <a:endParaRPr lang="en-US" sz="1800">
                        <a:effectLst/>
                      </a:endParaRPr>
                    </a:p>
                    <a:p>
                      <a:pPr marL="127000" indent="-114300" rtl="0" fontAlgn="t">
                        <a:spcBef>
                          <a:spcPts val="0"/>
                        </a:spcBef>
                        <a:spcAft>
                          <a:spcPts val="0"/>
                        </a:spcAft>
                      </a:pPr>
                      <a:r>
                        <a:rPr lang="en-US" sz="1800" u="none" strike="noStrike">
                          <a:effectLst/>
                        </a:rPr>
                        <a:t>●  Able to share – like the use of a tool while working </a:t>
                      </a:r>
                      <a:endParaRPr lang="en-US" sz="1800">
                        <a:effectLst/>
                      </a:endParaRPr>
                    </a:p>
                    <a:p>
                      <a:pPr marL="127000" lvl="0" indent="-114300">
                        <a:spcBef>
                          <a:spcPts val="0"/>
                        </a:spcBef>
                        <a:spcAft>
                          <a:spcPts val="0"/>
                        </a:spcAft>
                        <a:buNone/>
                      </a:pPr>
                      <a:r>
                        <a:rPr lang="en-US" sz="1800" u="none" strike="noStrike">
                          <a:effectLst/>
                        </a:rPr>
                        <a:t>    together</a:t>
                      </a:r>
                      <a:endParaRPr lang="en-US" sz="1800">
                        <a:effectLst/>
                      </a:endParaRPr>
                    </a:p>
                  </a:txBody>
                  <a:tcPr marL="63500" marR="63500" marT="63500" marB="63500"/>
                </a:tc>
                <a:tc>
                  <a:txBody>
                    <a:bodyPr/>
                    <a:lstStyle/>
                    <a:p>
                      <a:pPr rtl="0" fontAlgn="base">
                        <a:spcBef>
                          <a:spcPts val="0"/>
                        </a:spcBef>
                        <a:spcAft>
                          <a:spcPts val="0"/>
                        </a:spcAft>
                        <a:buFont typeface="Arial" panose="020B0604020202020204" pitchFamily="34" charset="0"/>
                        <a:buChar char="•"/>
                      </a:pPr>
                      <a:r>
                        <a:rPr lang="en-US" sz="1800" u="none" strike="noStrike">
                          <a:effectLst/>
                        </a:rPr>
                        <a:t>“Set-up for success” – plan or adapt activities for </a:t>
                      </a:r>
                      <a:endParaRPr lang="en-US"/>
                    </a:p>
                    <a:p>
                      <a:pPr lvl="0" indent="0">
                        <a:spcBef>
                          <a:spcPts val="0"/>
                        </a:spcBef>
                        <a:spcAft>
                          <a:spcPts val="0"/>
                        </a:spcAft>
                        <a:buNone/>
                      </a:pPr>
                      <a:r>
                        <a:rPr lang="en-US" sz="1800" u="none" strike="noStrike">
                          <a:effectLst/>
                        </a:rPr>
                        <a:t>  every youth to be able to complete and feel </a:t>
                      </a:r>
                    </a:p>
                    <a:p>
                      <a:pPr lvl="0" indent="0">
                        <a:spcBef>
                          <a:spcPts val="0"/>
                        </a:spcBef>
                        <a:spcAft>
                          <a:spcPts val="0"/>
                        </a:spcAft>
                        <a:buNone/>
                      </a:pPr>
                      <a:r>
                        <a:rPr lang="en-US" sz="1800" u="none" strike="noStrike">
                          <a:effectLst/>
                        </a:rPr>
                        <a:t>  competent</a:t>
                      </a:r>
                    </a:p>
                    <a:p>
                      <a:pPr rtl="0" fontAlgn="base">
                        <a:spcBef>
                          <a:spcPts val="0"/>
                        </a:spcBef>
                        <a:spcAft>
                          <a:spcPts val="0"/>
                        </a:spcAft>
                        <a:buFont typeface="Arial" panose="020B0604020202020204" pitchFamily="34" charset="0"/>
                        <a:buChar char="•"/>
                      </a:pPr>
                      <a:r>
                        <a:rPr lang="en-US" sz="1800" u="none" strike="noStrike">
                          <a:effectLst/>
                        </a:rPr>
                        <a:t> Help youth identify “what they are good at”</a:t>
                      </a:r>
                    </a:p>
                    <a:p>
                      <a:pPr rtl="0" fontAlgn="base">
                        <a:spcBef>
                          <a:spcPts val="0"/>
                        </a:spcBef>
                        <a:spcAft>
                          <a:spcPts val="0"/>
                        </a:spcAft>
                        <a:buFont typeface="Arial" panose="020B0604020202020204" pitchFamily="34" charset="0"/>
                        <a:buChar char="•"/>
                      </a:pPr>
                      <a:r>
                        <a:rPr lang="en-US" sz="1800" u="none" strike="noStrike">
                          <a:effectLst/>
                        </a:rPr>
                        <a:t> Focus accomplishments at the individual youth </a:t>
                      </a:r>
                    </a:p>
                    <a:p>
                      <a:pPr lvl="0" indent="0">
                        <a:spcBef>
                          <a:spcPts val="0"/>
                        </a:spcBef>
                        <a:spcAft>
                          <a:spcPts val="0"/>
                        </a:spcAft>
                        <a:buNone/>
                      </a:pPr>
                      <a:r>
                        <a:rPr lang="en-US" sz="1800" u="none" strike="noStrike">
                          <a:effectLst/>
                        </a:rPr>
                        <a:t>  level (current vs. past accomplishments)- </a:t>
                      </a:r>
                    </a:p>
                    <a:p>
                      <a:pPr lvl="0" indent="0">
                        <a:spcBef>
                          <a:spcPts val="0"/>
                        </a:spcBef>
                        <a:spcAft>
                          <a:spcPts val="0"/>
                        </a:spcAft>
                        <a:buNone/>
                      </a:pPr>
                      <a:r>
                        <a:rPr lang="en-US" sz="1800" u="none" strike="noStrike">
                          <a:effectLst/>
                        </a:rPr>
                        <a:t>  avoid comparing between youth.</a:t>
                      </a:r>
                    </a:p>
                    <a:p>
                      <a:pPr rtl="0" fontAlgn="base">
                        <a:spcBef>
                          <a:spcPts val="0"/>
                        </a:spcBef>
                        <a:spcAft>
                          <a:spcPts val="0"/>
                        </a:spcAft>
                        <a:buFont typeface="Arial" panose="020B0604020202020204" pitchFamily="34" charset="0"/>
                        <a:buChar char="•"/>
                      </a:pPr>
                      <a:r>
                        <a:rPr lang="en-US" sz="1800" u="none" strike="noStrike">
                          <a:effectLst/>
                        </a:rPr>
                        <a:t>When working with mixed gender groups, provide </a:t>
                      </a:r>
                    </a:p>
                    <a:p>
                      <a:pPr lvl="0" indent="0">
                        <a:spcBef>
                          <a:spcPts val="0"/>
                        </a:spcBef>
                        <a:spcAft>
                          <a:spcPts val="0"/>
                        </a:spcAft>
                        <a:buNone/>
                      </a:pPr>
                      <a:r>
                        <a:rPr lang="en-US" sz="1800" u="none" strike="noStrike">
                          <a:effectLst/>
                        </a:rPr>
                        <a:t>  opportunities for same gender activities</a:t>
                      </a:r>
                    </a:p>
                    <a:p>
                      <a:pPr rtl="0" fontAlgn="base">
                        <a:spcBef>
                          <a:spcPts val="0"/>
                        </a:spcBef>
                        <a:spcAft>
                          <a:spcPts val="0"/>
                        </a:spcAft>
                        <a:buFont typeface="Arial" panose="020B0604020202020204" pitchFamily="34" charset="0"/>
                        <a:buChar char="•"/>
                      </a:pPr>
                      <a:r>
                        <a:rPr lang="en-US" sz="1800" u="none" strike="noStrike">
                          <a:effectLst/>
                        </a:rPr>
                        <a:t>Build-in or plan for opportunities where youth can </a:t>
                      </a:r>
                    </a:p>
                    <a:p>
                      <a:pPr lvl="0" indent="0">
                        <a:spcBef>
                          <a:spcPts val="0"/>
                        </a:spcBef>
                        <a:spcAft>
                          <a:spcPts val="0"/>
                        </a:spcAft>
                        <a:buNone/>
                      </a:pPr>
                      <a:r>
                        <a:rPr lang="en-US" sz="1800" u="none" strike="noStrike">
                          <a:effectLst/>
                        </a:rPr>
                        <a:t> recognize each other’s accomplishments</a:t>
                      </a:r>
                    </a:p>
                    <a:p>
                      <a:pPr marL="12700" rtl="0" fontAlgn="t">
                        <a:spcBef>
                          <a:spcPts val="0"/>
                        </a:spcBef>
                        <a:spcAft>
                          <a:spcPts val="0"/>
                        </a:spcAft>
                      </a:pPr>
                      <a:endParaRPr lang="en-US" sz="1800">
                        <a:effectLst/>
                      </a:endParaRPr>
                    </a:p>
                  </a:txBody>
                  <a:tcPr marL="63500" marR="63500" marT="63500" marB="63500"/>
                </a:tc>
                <a:extLst>
                  <a:ext uri="{0D108BD9-81ED-4DB2-BD59-A6C34878D82A}">
                    <a16:rowId xmlns:a16="http://schemas.microsoft.com/office/drawing/2014/main" val="1458516582"/>
                  </a:ext>
                </a:extLst>
              </a:tr>
            </a:tbl>
          </a:graphicData>
        </a:graphic>
      </p:graphicFrame>
      <p:sp>
        <p:nvSpPr>
          <p:cNvPr id="7" name="TextBox 6">
            <a:extLst>
              <a:ext uri="{FF2B5EF4-FFF2-40B4-BE49-F238E27FC236}">
                <a16:creationId xmlns:a16="http://schemas.microsoft.com/office/drawing/2014/main" id="{72C7A0D5-DAFB-40A4-8876-2CD80C1F36C2}"/>
              </a:ext>
            </a:extLst>
          </p:cNvPr>
          <p:cNvSpPr txBox="1"/>
          <p:nvPr/>
        </p:nvSpPr>
        <p:spPr>
          <a:xfrm>
            <a:off x="527983" y="6017272"/>
            <a:ext cx="57406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Adapted from Lee, F. &amp; Go, C. (2002) and Marshall-Wheeler, N. and Miner, G. (2021).​</a:t>
            </a:r>
          </a:p>
        </p:txBody>
      </p:sp>
    </p:spTree>
    <p:extLst>
      <p:ext uri="{BB962C8B-B14F-4D97-AF65-F5344CB8AC3E}">
        <p14:creationId xmlns:p14="http://schemas.microsoft.com/office/powerpoint/2010/main" val="7454980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a team?</a:t>
            </a:r>
          </a:p>
        </p:txBody>
      </p:sp>
      <p:sp>
        <p:nvSpPr>
          <p:cNvPr id="3" name="Content Placeholder 2"/>
          <p:cNvSpPr>
            <a:spLocks noGrp="1"/>
          </p:cNvSpPr>
          <p:nvPr>
            <p:ph idx="1"/>
          </p:nvPr>
        </p:nvSpPr>
        <p:spPr>
          <a:xfrm>
            <a:off x="5836342" y="1713272"/>
            <a:ext cx="6290733" cy="4169350"/>
          </a:xfrm>
        </p:spPr>
        <p:txBody>
          <a:bodyPr>
            <a:normAutofit fontScale="92500" lnSpcReduction="10000"/>
          </a:bodyPr>
          <a:lstStyle/>
          <a:p>
            <a:r>
              <a:rPr lang="en-US" sz="2800" b="1">
                <a:latin typeface="Arial" panose="020B0604020202020204" pitchFamily="34" charset="0"/>
                <a:cs typeface="Arial" panose="020B0604020202020204" pitchFamily="34" charset="0"/>
              </a:rPr>
              <a:t>Shared goals</a:t>
            </a:r>
          </a:p>
          <a:p>
            <a:pPr marL="0" indent="0">
              <a:buNone/>
            </a:pPr>
            <a:endParaRPr lang="en-US" sz="2800" b="1">
              <a:latin typeface="Arial" panose="020B0604020202020204" pitchFamily="34" charset="0"/>
              <a:cs typeface="Arial" panose="020B0604020202020204" pitchFamily="34" charset="0"/>
            </a:endParaRPr>
          </a:p>
          <a:p>
            <a:r>
              <a:rPr lang="en-US" sz="2800" b="1">
                <a:latin typeface="Arial" panose="020B0604020202020204" pitchFamily="34" charset="0"/>
                <a:cs typeface="Arial" panose="020B0604020202020204" pitchFamily="34" charset="0"/>
              </a:rPr>
              <a:t>Members have perceived need for each other to achieve goal</a:t>
            </a:r>
          </a:p>
          <a:p>
            <a:pPr marL="0" indent="0">
              <a:buNone/>
            </a:pPr>
            <a:endParaRPr lang="en-US" sz="2800" b="1">
              <a:latin typeface="Arial" panose="020B0604020202020204" pitchFamily="34" charset="0"/>
              <a:cs typeface="Arial" panose="020B0604020202020204" pitchFamily="34" charset="0"/>
            </a:endParaRPr>
          </a:p>
          <a:p>
            <a:r>
              <a:rPr lang="en-US" sz="2800" b="1">
                <a:latin typeface="Arial" panose="020B0604020202020204" pitchFamily="34" charset="0"/>
                <a:cs typeface="Arial" panose="020B0604020202020204" pitchFamily="34" charset="0"/>
              </a:rPr>
              <a:t>Committed to idea that working together leads to better decisions</a:t>
            </a:r>
          </a:p>
          <a:p>
            <a:pPr marL="0" indent="0">
              <a:buNone/>
            </a:pPr>
            <a:endParaRPr lang="en-US" sz="2800" b="1">
              <a:latin typeface="Arial" panose="020B0604020202020204" pitchFamily="34" charset="0"/>
              <a:cs typeface="Arial" panose="020B0604020202020204" pitchFamily="34" charset="0"/>
            </a:endParaRPr>
          </a:p>
          <a:p>
            <a:r>
              <a:rPr lang="en-US" sz="2800" b="1">
                <a:latin typeface="Arial" panose="020B0604020202020204" pitchFamily="34" charset="0"/>
                <a:cs typeface="Arial" panose="020B0604020202020204" pitchFamily="34" charset="0"/>
              </a:rPr>
              <a:t>Group is accountable to shared goal, each other and organization  </a:t>
            </a:r>
            <a:endParaRPr lang="en-US" sz="2800">
              <a:latin typeface="Arial" panose="020B060402020202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B5162EDC-E3CB-43C8-AF21-9F835A0B2AD0}"/>
              </a:ext>
            </a:extLst>
          </p:cNvPr>
          <p:cNvPicPr>
            <a:picLocks noChangeAspect="1"/>
          </p:cNvPicPr>
          <p:nvPr/>
        </p:nvPicPr>
        <p:blipFill>
          <a:blip r:embed="rId3"/>
          <a:stretch>
            <a:fillRect/>
          </a:stretch>
        </p:blipFill>
        <p:spPr>
          <a:xfrm>
            <a:off x="361860" y="1928378"/>
            <a:ext cx="5372280" cy="3571841"/>
          </a:xfrm>
          <a:prstGeom prst="rect">
            <a:avLst/>
          </a:prstGeom>
        </p:spPr>
      </p:pic>
      <p:sp>
        <p:nvSpPr>
          <p:cNvPr id="7" name="TextBox 6">
            <a:extLst>
              <a:ext uri="{FF2B5EF4-FFF2-40B4-BE49-F238E27FC236}">
                <a16:creationId xmlns:a16="http://schemas.microsoft.com/office/drawing/2014/main" id="{B84209CF-AC77-4B48-BF22-DFFD52BAAAFF}"/>
              </a:ext>
            </a:extLst>
          </p:cNvPr>
          <p:cNvSpPr txBox="1"/>
          <p:nvPr/>
        </p:nvSpPr>
        <p:spPr>
          <a:xfrm>
            <a:off x="304077" y="5500845"/>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Arial"/>
              </a:rPr>
              <a:t>Photo: National 4-H Council</a:t>
            </a:r>
          </a:p>
        </p:txBody>
      </p:sp>
    </p:spTree>
    <p:extLst>
      <p:ext uri="{BB962C8B-B14F-4D97-AF65-F5344CB8AC3E}">
        <p14:creationId xmlns:p14="http://schemas.microsoft.com/office/powerpoint/2010/main" val="1217626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have teams? </a:t>
            </a:r>
          </a:p>
        </p:txBody>
      </p:sp>
      <p:sp>
        <p:nvSpPr>
          <p:cNvPr id="3" name="Content Placeholder 2"/>
          <p:cNvSpPr>
            <a:spLocks noGrp="1"/>
          </p:cNvSpPr>
          <p:nvPr>
            <p:ph idx="1"/>
          </p:nvPr>
        </p:nvSpPr>
        <p:spPr>
          <a:xfrm>
            <a:off x="838201" y="1586874"/>
            <a:ext cx="7137400" cy="4688420"/>
          </a:xfrm>
        </p:spPr>
        <p:txBody>
          <a:bodyPr>
            <a:normAutofit/>
          </a:bodyPr>
          <a:lstStyle/>
          <a:p>
            <a:pPr fontAlgn="base"/>
            <a:r>
              <a:rPr lang="en-US"/>
              <a:t>Teams accomplish much more than individuals.</a:t>
            </a:r>
          </a:p>
          <a:p>
            <a:pPr marL="0" indent="0" fontAlgn="base">
              <a:buNone/>
            </a:pPr>
            <a:endParaRPr lang="en-US"/>
          </a:p>
          <a:p>
            <a:pPr fontAlgn="base"/>
            <a:r>
              <a:rPr lang="en-US"/>
              <a:t>Teams are more creative.</a:t>
            </a:r>
          </a:p>
          <a:p>
            <a:pPr marL="0" indent="0" fontAlgn="base">
              <a:buNone/>
            </a:pPr>
            <a:endParaRPr lang="en-US"/>
          </a:p>
          <a:p>
            <a:pPr fontAlgn="base"/>
            <a:r>
              <a:rPr lang="en-US"/>
              <a:t>Teams can garner more resources.</a:t>
            </a:r>
          </a:p>
          <a:p>
            <a:pPr marL="0" indent="0" fontAlgn="base">
              <a:buNone/>
            </a:pPr>
            <a:endParaRPr lang="en-US"/>
          </a:p>
          <a:p>
            <a:pPr fontAlgn="base"/>
            <a:r>
              <a:rPr lang="en-US"/>
              <a:t>Teams create more synergy for the organization.</a:t>
            </a:r>
          </a:p>
          <a:p>
            <a:pPr marL="0" indent="0" fontAlgn="base">
              <a:buNone/>
            </a:pPr>
            <a:endParaRPr lang="en-US"/>
          </a:p>
          <a:p>
            <a:pPr fontAlgn="base"/>
            <a:r>
              <a:rPr lang="en-US"/>
              <a:t>Teams are committed to results and accountability.</a:t>
            </a:r>
          </a:p>
        </p:txBody>
      </p:sp>
      <p:pic>
        <p:nvPicPr>
          <p:cNvPr id="6" name="Picture 6" descr="Icon&#10;&#10;Description automatically generated">
            <a:extLst>
              <a:ext uri="{FF2B5EF4-FFF2-40B4-BE49-F238E27FC236}">
                <a16:creationId xmlns:a16="http://schemas.microsoft.com/office/drawing/2014/main" id="{A17DC3AB-F929-4EA1-AC7F-0CCC15EF5440}"/>
              </a:ext>
            </a:extLst>
          </p:cNvPr>
          <p:cNvPicPr>
            <a:picLocks noChangeAspect="1"/>
          </p:cNvPicPr>
          <p:nvPr/>
        </p:nvPicPr>
        <p:blipFill>
          <a:blip r:embed="rId2"/>
          <a:stretch>
            <a:fillRect/>
          </a:stretch>
        </p:blipFill>
        <p:spPr>
          <a:xfrm>
            <a:off x="7750733" y="1682533"/>
            <a:ext cx="4339426" cy="3789067"/>
          </a:xfrm>
          <a:prstGeom prst="rect">
            <a:avLst/>
          </a:prstGeom>
        </p:spPr>
      </p:pic>
    </p:spTree>
    <p:extLst>
      <p:ext uri="{BB962C8B-B14F-4D97-AF65-F5344CB8AC3E}">
        <p14:creationId xmlns:p14="http://schemas.microsoft.com/office/powerpoint/2010/main" val="1396886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BE8D3EF-5B71-7C4E-8279-622A6F3745C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38867" y="1196719"/>
            <a:ext cx="8314266" cy="47646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a:t>Forming-Storming-Norming-Performing </a:t>
            </a:r>
          </a:p>
        </p:txBody>
      </p:sp>
      <p:sp>
        <p:nvSpPr>
          <p:cNvPr id="5" name="TextBox 4">
            <a:extLst>
              <a:ext uri="{FF2B5EF4-FFF2-40B4-BE49-F238E27FC236}">
                <a16:creationId xmlns:a16="http://schemas.microsoft.com/office/drawing/2014/main" id="{A8CA4C38-E010-DF4F-B4C9-6B300ADF28B5}"/>
              </a:ext>
            </a:extLst>
          </p:cNvPr>
          <p:cNvSpPr txBox="1"/>
          <p:nvPr/>
        </p:nvSpPr>
        <p:spPr>
          <a:xfrm>
            <a:off x="5325533" y="5715120"/>
            <a:ext cx="4496744" cy="246221"/>
          </a:xfrm>
          <a:prstGeom prst="rect">
            <a:avLst/>
          </a:prstGeom>
          <a:noFill/>
        </p:spPr>
        <p:txBody>
          <a:bodyPr wrap="none" rtlCol="0">
            <a:spAutoFit/>
          </a:bodyPr>
          <a:lstStyle/>
          <a:p>
            <a:r>
              <a:rPr lang="en-US" sz="1000"/>
              <a:t>Image Source: </a:t>
            </a:r>
            <a:r>
              <a:rPr lang="en-US" sz="1000" u="sng">
                <a:hlinkClick r:id="rId4"/>
              </a:rPr>
              <a:t>Tuckman's Model - Forming, Storming, Norming, Performing</a:t>
            </a:r>
            <a:r>
              <a:rPr lang="en-US" sz="1000"/>
              <a:t> </a:t>
            </a:r>
          </a:p>
        </p:txBody>
      </p:sp>
    </p:spTree>
    <p:extLst>
      <p:ext uri="{BB962C8B-B14F-4D97-AF65-F5344CB8AC3E}">
        <p14:creationId xmlns:p14="http://schemas.microsoft.com/office/powerpoint/2010/main" val="2039325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a:solidFill>
                  <a:schemeClr val="bg1"/>
                </a:solidFill>
              </a:rPr>
              <a:t>For more information, contact:</a:t>
            </a:r>
          </a:p>
          <a:p>
            <a:pPr algn="l">
              <a:lnSpc>
                <a:spcPct val="100000"/>
              </a:lnSpc>
              <a:spcBef>
                <a:spcPts val="0"/>
              </a:spcBef>
            </a:pPr>
            <a:r>
              <a:rPr lang="en-US" sz="1400" b="1">
                <a:solidFill>
                  <a:schemeClr val="bg1"/>
                </a:solidFill>
              </a:rPr>
              <a:t>Your Name</a:t>
            </a:r>
            <a:r>
              <a:rPr lang="en-US" sz="1400">
                <a:solidFill>
                  <a:schemeClr val="bg1"/>
                </a:solidFill>
              </a:rPr>
              <a:t>, Your</a:t>
            </a:r>
            <a:r>
              <a:rPr lang="en-US" sz="1400" baseline="0">
                <a:solidFill>
                  <a:schemeClr val="bg1"/>
                </a:solidFill>
              </a:rPr>
              <a:t> Title</a:t>
            </a:r>
            <a:endParaRPr lang="en-US" sz="1400">
              <a:solidFill>
                <a:schemeClr val="bg1"/>
              </a:solidFill>
            </a:endParaRPr>
          </a:p>
          <a:p>
            <a:pPr algn="l">
              <a:lnSpc>
                <a:spcPct val="100000"/>
              </a:lnSpc>
              <a:spcBef>
                <a:spcPts val="0"/>
              </a:spcBef>
            </a:pPr>
            <a:r>
              <a:rPr lang="en-US" sz="1400" err="1">
                <a:solidFill>
                  <a:srgbClr val="92D050"/>
                </a:solidFill>
              </a:rPr>
              <a:t>your-email@fourhcouncil.edu</a:t>
            </a:r>
            <a:endParaRPr lang="en-US" sz="140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20334638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a:t>Activity – Instruction Prompts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a:xfrm>
            <a:off x="831850" y="4439564"/>
            <a:ext cx="10515600" cy="858598"/>
          </a:xfrm>
        </p:spPr>
        <p:txBody>
          <a:bodyPr>
            <a:normAutofit lnSpcReduction="10000"/>
          </a:bodyPr>
          <a:lstStyle/>
          <a:p>
            <a:r>
              <a:rPr lang="en-US"/>
              <a:t>Team building skills– </a:t>
            </a:r>
          </a:p>
          <a:p>
            <a:r>
              <a:rPr lang="en-US"/>
              <a:t>Educational design and Delivery Domain</a:t>
            </a:r>
          </a:p>
        </p:txBody>
      </p:sp>
    </p:spTree>
    <p:extLst>
      <p:ext uri="{BB962C8B-B14F-4D97-AF65-F5344CB8AC3E}">
        <p14:creationId xmlns:p14="http://schemas.microsoft.com/office/powerpoint/2010/main" val="7474413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720515" y="444638"/>
            <a:ext cx="9633285" cy="972213"/>
          </a:xfrm>
        </p:spPr>
        <p:txBody>
          <a:bodyPr/>
          <a:lstStyle/>
          <a:p>
            <a:r>
              <a:rPr lang="en-US" dirty="0"/>
              <a:t> Group Norms</a:t>
            </a:r>
            <a:endParaRPr lang="en-US" dirty="0">
              <a:highlight>
                <a:srgbClr val="FFFF00"/>
              </a:highlight>
              <a:cs typeface="Arial"/>
            </a:endParaRP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1649218" y="2068137"/>
            <a:ext cx="10515600" cy="4169350"/>
          </a:xfrm>
        </p:spPr>
        <p:txBody>
          <a:bodyPr vert="horz" lIns="91440" tIns="45720" rIns="91440" bIns="45720" rtlCol="0" anchor="t">
            <a:noAutofit/>
          </a:bodyPr>
          <a:lstStyle/>
          <a:p>
            <a:pPr marL="457200" indent="-457200">
              <a:buAutoNum type="arabicPeriod"/>
            </a:pPr>
            <a:r>
              <a:rPr lang="en-US" sz="3200" dirty="0">
                <a:ea typeface="+mn-lt"/>
                <a:cs typeface="+mn-lt"/>
              </a:rPr>
              <a:t>What does a well working team look like?</a:t>
            </a:r>
          </a:p>
          <a:p>
            <a:pPr marL="457200" indent="-457200">
              <a:buAutoNum type="arabicPeriod"/>
            </a:pPr>
            <a:r>
              <a:rPr lang="en-US" sz="3200" dirty="0">
                <a:ea typeface="+mn-lt"/>
                <a:cs typeface="+mn-lt"/>
              </a:rPr>
              <a:t>What ideas on the brainstormed list could be implemented within the group?</a:t>
            </a:r>
          </a:p>
          <a:p>
            <a:pPr marL="0" indent="0">
              <a:buNone/>
            </a:pPr>
            <a:endParaRPr lang="en-US" sz="3200" dirty="0">
              <a:ea typeface="+mn-lt"/>
              <a:cs typeface="+mn-lt"/>
            </a:endParaRPr>
          </a:p>
          <a:p>
            <a:pPr marL="457200" indent="-457200">
              <a:buAutoNum type="arabicPeriod"/>
            </a:pPr>
            <a:endParaRPr lang="en-US" sz="3200" dirty="0">
              <a:cs typeface="Arial"/>
            </a:endParaRPr>
          </a:p>
        </p:txBody>
      </p:sp>
      <p:pic>
        <p:nvPicPr>
          <p:cNvPr id="5" name="Picture 5" descr="Icon&#10;&#10;Description automatically generated">
            <a:extLst>
              <a:ext uri="{FF2B5EF4-FFF2-40B4-BE49-F238E27FC236}">
                <a16:creationId xmlns:a16="http://schemas.microsoft.com/office/drawing/2014/main" id="{A8DED249-B277-4B25-9792-15126F56E7AE}"/>
              </a:ext>
            </a:extLst>
          </p:cNvPr>
          <p:cNvPicPr>
            <a:picLocks noChangeAspect="1"/>
          </p:cNvPicPr>
          <p:nvPr/>
        </p:nvPicPr>
        <p:blipFill>
          <a:blip r:embed="rId3"/>
          <a:stretch>
            <a:fillRect/>
          </a:stretch>
        </p:blipFill>
        <p:spPr>
          <a:xfrm rot="-1020000">
            <a:off x="340152" y="275380"/>
            <a:ext cx="1360312" cy="1698107"/>
          </a:xfrm>
          <a:prstGeom prst="rect">
            <a:avLst/>
          </a:prstGeom>
        </p:spPr>
      </p:pic>
    </p:spTree>
    <p:extLst>
      <p:ext uri="{BB962C8B-B14F-4D97-AF65-F5344CB8AC3E}">
        <p14:creationId xmlns:p14="http://schemas.microsoft.com/office/powerpoint/2010/main" val="87876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978377" y="444638"/>
            <a:ext cx="9375423" cy="972213"/>
          </a:xfrm>
        </p:spPr>
        <p:txBody>
          <a:bodyPr/>
          <a:lstStyle/>
          <a:p>
            <a:r>
              <a:rPr lang="en-US" dirty="0"/>
              <a:t>Get Acquainted</a:t>
            </a:r>
            <a:endParaRPr lang="en-US" dirty="0">
              <a:highlight>
                <a:srgbClr val="FFFF00"/>
              </a:highlight>
              <a:cs typeface="Arial"/>
            </a:endParaRP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917222" y="2094874"/>
            <a:ext cx="10257692" cy="4169350"/>
          </a:xfrm>
        </p:spPr>
        <p:txBody>
          <a:bodyPr vert="horz" lIns="91440" tIns="45720" rIns="91440" bIns="45720" rtlCol="0" anchor="t">
            <a:normAutofit/>
          </a:bodyPr>
          <a:lstStyle/>
          <a:p>
            <a:pPr marL="514350" indent="-514350">
              <a:buClr>
                <a:srgbClr val="339966"/>
              </a:buClr>
              <a:buAutoNum type="arabicPeriod"/>
            </a:pPr>
            <a:r>
              <a:rPr lang="en-US" sz="3200" dirty="0">
                <a:ea typeface="+mn-lt"/>
                <a:cs typeface="+mn-lt"/>
              </a:rPr>
              <a:t>The leader will call out, "Find someone with the same __________ and discuss __________".</a:t>
            </a:r>
            <a:endParaRPr lang="en-US" sz="3200" dirty="0">
              <a:cs typeface="Arial"/>
            </a:endParaRPr>
          </a:p>
          <a:p>
            <a:pPr marL="0" indent="0">
              <a:buClr>
                <a:srgbClr val="339966"/>
              </a:buClr>
              <a:buNone/>
            </a:pPr>
            <a:r>
              <a:rPr lang="en-US" sz="3200" dirty="0">
                <a:ea typeface="+mn-lt"/>
                <a:cs typeface="+mn-lt"/>
              </a:rPr>
              <a:t>    </a:t>
            </a:r>
            <a:endParaRPr lang="en-US" sz="3200" u="sng">
              <a:ea typeface="+mn-lt"/>
              <a:cs typeface="+mn-lt"/>
            </a:endParaRPr>
          </a:p>
          <a:p>
            <a:pPr marL="0" indent="0">
              <a:buNone/>
            </a:pPr>
            <a:r>
              <a:rPr lang="en-US" sz="3200" dirty="0">
                <a:ea typeface="+mn-lt"/>
                <a:cs typeface="+mn-lt"/>
              </a:rPr>
              <a:t>For example- </a:t>
            </a:r>
            <a:endParaRPr lang="en-US" sz="3200" u="sng" dirty="0">
              <a:ea typeface="+mn-lt"/>
              <a:cs typeface="+mn-lt"/>
            </a:endParaRPr>
          </a:p>
          <a:p>
            <a:pPr marL="0" indent="0">
              <a:buNone/>
            </a:pPr>
            <a:r>
              <a:rPr lang="en-US" sz="3200" b="1" i="1" dirty="0">
                <a:ea typeface="+mn-lt"/>
                <a:cs typeface="+mn-lt"/>
              </a:rPr>
              <a:t>Find someone with the same favorite color and discuss your favorite book.</a:t>
            </a:r>
            <a:endParaRPr lang="en-US" sz="3200" b="1" i="1" u="sng" dirty="0">
              <a:cs typeface="Arial" panose="020B0604020202020204"/>
            </a:endParaRPr>
          </a:p>
        </p:txBody>
      </p:sp>
      <p:pic>
        <p:nvPicPr>
          <p:cNvPr id="5" name="Picture 5" descr="Icon&#10;&#10;Description automatically generated">
            <a:extLst>
              <a:ext uri="{FF2B5EF4-FFF2-40B4-BE49-F238E27FC236}">
                <a16:creationId xmlns:a16="http://schemas.microsoft.com/office/drawing/2014/main" id="{16C51F2C-E590-4CDD-8E09-618ED5258F8C}"/>
              </a:ext>
            </a:extLst>
          </p:cNvPr>
          <p:cNvPicPr>
            <a:picLocks noChangeAspect="1"/>
          </p:cNvPicPr>
          <p:nvPr/>
        </p:nvPicPr>
        <p:blipFill>
          <a:blip r:embed="rId3"/>
          <a:stretch>
            <a:fillRect/>
          </a:stretch>
        </p:blipFill>
        <p:spPr>
          <a:xfrm rot="-1020000">
            <a:off x="366889" y="195169"/>
            <a:ext cx="1360312" cy="1698107"/>
          </a:xfrm>
          <a:prstGeom prst="rect">
            <a:avLst/>
          </a:prstGeom>
        </p:spPr>
      </p:pic>
    </p:spTree>
    <p:extLst>
      <p:ext uri="{BB962C8B-B14F-4D97-AF65-F5344CB8AC3E}">
        <p14:creationId xmlns:p14="http://schemas.microsoft.com/office/powerpoint/2010/main" val="25108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675954" y="444638"/>
            <a:ext cx="9677846" cy="972213"/>
          </a:xfrm>
        </p:spPr>
        <p:txBody>
          <a:bodyPr/>
          <a:lstStyle/>
          <a:p>
            <a:r>
              <a:rPr lang="en-US" dirty="0"/>
              <a:t>Introductions</a:t>
            </a:r>
            <a:endParaRPr lang="en-US" dirty="0">
              <a:highlight>
                <a:srgbClr val="FFFF00"/>
              </a:highlight>
              <a:cs typeface="Arial"/>
            </a:endParaRP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1417498" y="1876523"/>
            <a:ext cx="10257692" cy="4579314"/>
          </a:xfrm>
        </p:spPr>
        <p:txBody>
          <a:bodyPr vert="horz" lIns="91440" tIns="45720" rIns="91440" bIns="45720" rtlCol="0" anchor="t">
            <a:normAutofit/>
          </a:bodyPr>
          <a:lstStyle/>
          <a:p>
            <a:pPr marL="514350" indent="-514350">
              <a:buClr>
                <a:srgbClr val="339966"/>
              </a:buClr>
              <a:buAutoNum type="arabicPeriod"/>
            </a:pPr>
            <a:r>
              <a:rPr lang="en-US" sz="3200" dirty="0">
                <a:ea typeface="+mn-lt"/>
                <a:cs typeface="+mn-lt"/>
              </a:rPr>
              <a:t>Pretend you are hosting a party where no one knows anyone else. Walk up to one of your “guests” and introduce yourself by name. </a:t>
            </a:r>
            <a:endParaRPr lang="en-US" dirty="0">
              <a:ea typeface="+mn-lt"/>
              <a:cs typeface="+mn-lt"/>
            </a:endParaRPr>
          </a:p>
          <a:p>
            <a:pPr marL="0" indent="0">
              <a:buClr>
                <a:srgbClr val="339966"/>
              </a:buClr>
              <a:buNone/>
            </a:pPr>
            <a:r>
              <a:rPr lang="en-US" sz="2800" dirty="0">
                <a:ea typeface="+mn-lt"/>
                <a:cs typeface="+mn-lt"/>
              </a:rPr>
              <a:t>For example:</a:t>
            </a:r>
            <a:endParaRPr lang="en-US" sz="2800" dirty="0">
              <a:cs typeface="Arial" panose="020B0604020202020204"/>
            </a:endParaRPr>
          </a:p>
          <a:p>
            <a:pPr marL="457200" lvl="1" indent="0">
              <a:buNone/>
            </a:pPr>
            <a:r>
              <a:rPr lang="en-US" sz="2800" i="1" dirty="0">
                <a:ea typeface="+mn-lt"/>
                <a:cs typeface="+mn-lt"/>
              </a:rPr>
              <a:t>“Hi, I’m Karly. What’s your name? Gabrielle? Hi, Gabrielle, glad to meet you. Come on, there’s someone I want you to meet.” You then take Gabrielle to meet another “guest.”</a:t>
            </a:r>
            <a:endParaRPr lang="en-US" sz="2800" i="1" dirty="0">
              <a:cs typeface="Arial" panose="020B0604020202020204"/>
            </a:endParaRPr>
          </a:p>
          <a:p>
            <a:pPr marL="0" indent="0">
              <a:buClr>
                <a:srgbClr val="339966"/>
              </a:buClr>
              <a:buNone/>
            </a:pPr>
            <a:r>
              <a:rPr lang="en-US" sz="3200" dirty="0">
                <a:solidFill>
                  <a:srgbClr val="339966"/>
                </a:solidFill>
                <a:cs typeface="Arial" panose="020B0604020202020204"/>
              </a:rPr>
              <a:t>2.</a:t>
            </a:r>
            <a:r>
              <a:rPr lang="en-US" sz="3200" dirty="0">
                <a:cs typeface="Arial" panose="020B0604020202020204"/>
              </a:rPr>
              <a:t>  Try to introduce everyone in three minutes.</a:t>
            </a:r>
          </a:p>
        </p:txBody>
      </p:sp>
      <p:pic>
        <p:nvPicPr>
          <p:cNvPr id="5" name="Picture 5" descr="Icon&#10;&#10;Description automatically generated">
            <a:extLst>
              <a:ext uri="{FF2B5EF4-FFF2-40B4-BE49-F238E27FC236}">
                <a16:creationId xmlns:a16="http://schemas.microsoft.com/office/drawing/2014/main" id="{1E071714-CCC1-4EC9-80F2-F6F611FFEED7}"/>
              </a:ext>
            </a:extLst>
          </p:cNvPr>
          <p:cNvPicPr>
            <a:picLocks noChangeAspect="1"/>
          </p:cNvPicPr>
          <p:nvPr/>
        </p:nvPicPr>
        <p:blipFill>
          <a:blip r:embed="rId3"/>
          <a:stretch>
            <a:fillRect/>
          </a:stretch>
        </p:blipFill>
        <p:spPr>
          <a:xfrm rot="-1020000">
            <a:off x="259942" y="230818"/>
            <a:ext cx="1360312" cy="1698107"/>
          </a:xfrm>
          <a:prstGeom prst="rect">
            <a:avLst/>
          </a:prstGeom>
        </p:spPr>
      </p:pic>
    </p:spTree>
    <p:extLst>
      <p:ext uri="{BB962C8B-B14F-4D97-AF65-F5344CB8AC3E}">
        <p14:creationId xmlns:p14="http://schemas.microsoft.com/office/powerpoint/2010/main" val="296621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916585" y="444638"/>
            <a:ext cx="9437215" cy="972213"/>
          </a:xfrm>
        </p:spPr>
        <p:txBody>
          <a:bodyPr/>
          <a:lstStyle/>
          <a:p>
            <a:r>
              <a:rPr lang="en-US" dirty="0"/>
              <a:t>A Pat on the Back</a:t>
            </a:r>
            <a:endParaRPr lang="en-US" dirty="0">
              <a:highlight>
                <a:srgbClr val="FFFF00"/>
              </a:highlight>
              <a:cs typeface="Arial"/>
            </a:endParaRP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1123393" y="2054769"/>
            <a:ext cx="10257692" cy="4169350"/>
          </a:xfrm>
        </p:spPr>
        <p:txBody>
          <a:bodyPr vert="horz" lIns="91440" tIns="45720" rIns="91440" bIns="45720" rtlCol="0" anchor="t">
            <a:normAutofit fontScale="92500" lnSpcReduction="10000"/>
          </a:bodyPr>
          <a:lstStyle/>
          <a:p>
            <a:pPr marL="514350" indent="-514350">
              <a:lnSpc>
                <a:spcPct val="120000"/>
              </a:lnSpc>
              <a:buAutoNum type="arabicPeriod"/>
            </a:pPr>
            <a:r>
              <a:rPr lang="en-US" sz="3200">
                <a:ea typeface="+mn-lt"/>
                <a:cs typeface="+mn-lt"/>
              </a:rPr>
              <a:t>Draw an outline of your hand on a piece of paper and write your name across the top of the paper.</a:t>
            </a:r>
            <a:endParaRPr lang="en-US" sz="3200">
              <a:cs typeface="Arial" panose="020B0604020202020204"/>
            </a:endParaRPr>
          </a:p>
          <a:p>
            <a:pPr marL="514350" indent="-514350">
              <a:lnSpc>
                <a:spcPct val="120000"/>
              </a:lnSpc>
              <a:buAutoNum type="arabicPeriod"/>
            </a:pPr>
            <a:r>
              <a:rPr lang="en-US" sz="3200">
                <a:ea typeface="+mn-lt"/>
                <a:cs typeface="+mn-lt"/>
              </a:rPr>
              <a:t>Pass the papers around the room. </a:t>
            </a:r>
          </a:p>
          <a:p>
            <a:pPr marL="514350" indent="-514350">
              <a:lnSpc>
                <a:spcPct val="120000"/>
              </a:lnSpc>
              <a:buAutoNum type="arabicPeriod"/>
            </a:pPr>
            <a:r>
              <a:rPr lang="en-US" sz="3200">
                <a:ea typeface="+mn-lt"/>
                <a:cs typeface="+mn-lt"/>
              </a:rPr>
              <a:t>Write down something positive about that person on their sheet. </a:t>
            </a:r>
            <a:endParaRPr lang="en-US" sz="3200">
              <a:cs typeface="Arial" panose="020B0604020202020204"/>
            </a:endParaRPr>
          </a:p>
          <a:p>
            <a:pPr marL="514350" indent="-514350">
              <a:lnSpc>
                <a:spcPct val="120000"/>
              </a:lnSpc>
              <a:buAutoNum type="arabicPeriod"/>
            </a:pPr>
            <a:r>
              <a:rPr lang="en-US" sz="3200">
                <a:ea typeface="+mn-lt"/>
                <a:cs typeface="+mn-lt"/>
              </a:rPr>
              <a:t>Read what others have said about you.</a:t>
            </a:r>
            <a:br>
              <a:rPr lang="en-US" sz="3200" dirty="0"/>
            </a:br>
            <a:endParaRPr lang="en-US" sz="3200">
              <a:cs typeface="Arial" panose="020B0604020202020204"/>
            </a:endParaRPr>
          </a:p>
        </p:txBody>
      </p:sp>
      <p:pic>
        <p:nvPicPr>
          <p:cNvPr id="5" name="Picture 5" descr="Icon&#10;&#10;Description automatically generated">
            <a:extLst>
              <a:ext uri="{FF2B5EF4-FFF2-40B4-BE49-F238E27FC236}">
                <a16:creationId xmlns:a16="http://schemas.microsoft.com/office/drawing/2014/main" id="{9CF91CE8-FC98-4106-94DF-2773DF4683E6}"/>
              </a:ext>
            </a:extLst>
          </p:cNvPr>
          <p:cNvPicPr>
            <a:picLocks noChangeAspect="1"/>
          </p:cNvPicPr>
          <p:nvPr/>
        </p:nvPicPr>
        <p:blipFill>
          <a:blip r:embed="rId3"/>
          <a:stretch>
            <a:fillRect/>
          </a:stretch>
        </p:blipFill>
        <p:spPr>
          <a:xfrm rot="-1020000">
            <a:off x="366889" y="195169"/>
            <a:ext cx="1360312" cy="1698107"/>
          </a:xfrm>
          <a:prstGeom prst="rect">
            <a:avLst/>
          </a:prstGeom>
        </p:spPr>
      </p:pic>
    </p:spTree>
    <p:extLst>
      <p:ext uri="{BB962C8B-B14F-4D97-AF65-F5344CB8AC3E}">
        <p14:creationId xmlns:p14="http://schemas.microsoft.com/office/powerpoint/2010/main" val="138287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3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Working with Junior 4-H’ers (Ages 9-11) </a:t>
            </a:r>
            <a:endParaRPr lang="en-US" b="0">
              <a:ea typeface="+mj-lt"/>
              <a:cs typeface="+mj-lt"/>
            </a:endParaRPr>
          </a:p>
          <a:p>
            <a:endParaRPr lang="en-US">
              <a:cs typeface="Arial"/>
            </a:endParaRPr>
          </a:p>
        </p:txBody>
      </p:sp>
      <p:sp>
        <p:nvSpPr>
          <p:cNvPr id="3" name="Content Placeholder 2"/>
          <p:cNvSpPr>
            <a:spLocks noGrp="1"/>
          </p:cNvSpPr>
          <p:nvPr>
            <p:ph idx="1"/>
          </p:nvPr>
        </p:nvSpPr>
        <p:spPr>
          <a:xfrm>
            <a:off x="802551" y="784769"/>
            <a:ext cx="10515600" cy="4169350"/>
          </a:xfrm>
        </p:spPr>
        <p:txBody>
          <a:bodyPr vert="horz" lIns="91440" tIns="45720" rIns="91440" bIns="45720" rtlCol="0" anchor="t">
            <a:normAutofit/>
          </a:bodyPr>
          <a:lstStyle/>
          <a:p>
            <a:pPr marL="0" indent="0">
              <a:lnSpc>
                <a:spcPct val="110000"/>
              </a:lnSpc>
              <a:buNone/>
            </a:pPr>
            <a:r>
              <a:rPr lang="en-US" sz="4000"/>
              <a:t>Cognitive Development</a:t>
            </a:r>
            <a:endParaRPr lang="en-US" sz="4000">
              <a:ea typeface="+mn-lt"/>
              <a:cs typeface="+mn-lt"/>
            </a:endParaRPr>
          </a:p>
          <a:p>
            <a:pPr marL="0" indent="0">
              <a:lnSpc>
                <a:spcPct val="110000"/>
              </a:lnSpc>
              <a:buNone/>
            </a:pPr>
            <a:endParaRPr lang="en-US" sz="4000">
              <a:cs typeface="Arial"/>
            </a:endParaRPr>
          </a:p>
          <a:p>
            <a:pPr marL="0" indent="0">
              <a:buNone/>
            </a:pPr>
            <a:endParaRPr lang="en-US" sz="3600"/>
          </a:p>
          <a:p>
            <a:endParaRPr lang="en-US">
              <a:cs typeface="Arial"/>
            </a:endParaRPr>
          </a:p>
          <a:p>
            <a:pPr marL="0" indent="0">
              <a:buNone/>
            </a:pPr>
            <a:endParaRPr lang="en-US" sz="1800"/>
          </a:p>
        </p:txBody>
      </p:sp>
      <p:graphicFrame>
        <p:nvGraphicFramePr>
          <p:cNvPr id="6" name="Table 5">
            <a:extLst>
              <a:ext uri="{FF2B5EF4-FFF2-40B4-BE49-F238E27FC236}">
                <a16:creationId xmlns:a16="http://schemas.microsoft.com/office/drawing/2014/main" id="{DDC9426E-20C1-46B8-9B40-06DC65A980B4}"/>
              </a:ext>
            </a:extLst>
          </p:cNvPr>
          <p:cNvGraphicFramePr>
            <a:graphicFrameLocks noGrp="1"/>
          </p:cNvGraphicFramePr>
          <p:nvPr>
            <p:extLst>
              <p:ext uri="{D42A27DB-BD31-4B8C-83A1-F6EECF244321}">
                <p14:modId xmlns:p14="http://schemas.microsoft.com/office/powerpoint/2010/main" val="298214411"/>
              </p:ext>
            </p:extLst>
          </p:nvPr>
        </p:nvGraphicFramePr>
        <p:xfrm>
          <a:off x="401052" y="1506175"/>
          <a:ext cx="11416628" cy="4507564"/>
        </p:xfrm>
        <a:graphic>
          <a:graphicData uri="http://schemas.openxmlformats.org/drawingml/2006/table">
            <a:tbl>
              <a:tblPr firstRow="1" bandRow="1">
                <a:tableStyleId>{5C22544A-7EE6-4342-B048-85BDC9FD1C3A}</a:tableStyleId>
              </a:tblPr>
              <a:tblGrid>
                <a:gridCol w="5708314">
                  <a:extLst>
                    <a:ext uri="{9D8B030D-6E8A-4147-A177-3AD203B41FA5}">
                      <a16:colId xmlns:a16="http://schemas.microsoft.com/office/drawing/2014/main" val="3560890398"/>
                    </a:ext>
                  </a:extLst>
                </a:gridCol>
                <a:gridCol w="5708314">
                  <a:extLst>
                    <a:ext uri="{9D8B030D-6E8A-4147-A177-3AD203B41FA5}">
                      <a16:colId xmlns:a16="http://schemas.microsoft.com/office/drawing/2014/main" val="4008800552"/>
                    </a:ext>
                  </a:extLst>
                </a:gridCol>
              </a:tblGrid>
              <a:tr h="544540">
                <a:tc>
                  <a:txBody>
                    <a:bodyPr/>
                    <a:lstStyle/>
                    <a:p>
                      <a:pPr rtl="0" fontAlgn="t">
                        <a:spcBef>
                          <a:spcPts val="0"/>
                        </a:spcBef>
                        <a:spcAft>
                          <a:spcPts val="0"/>
                        </a:spcAft>
                      </a:pPr>
                      <a:r>
                        <a:rPr lang="en-US" sz="1600" u="none" strike="noStrike">
                          <a:effectLst/>
                        </a:rPr>
                        <a:t>Typical Behaviors</a:t>
                      </a:r>
                      <a:endParaRPr lang="en-US" sz="1600">
                        <a:effectLst/>
                      </a:endParaRPr>
                    </a:p>
                  </a:txBody>
                  <a:tcPr marL="63500" marR="63500" marT="63500" marB="63500"/>
                </a:tc>
                <a:tc>
                  <a:txBody>
                    <a:bodyPr/>
                    <a:lstStyle/>
                    <a:p>
                      <a:pPr rtl="0" fontAlgn="t">
                        <a:spcBef>
                          <a:spcPts val="0"/>
                        </a:spcBef>
                        <a:spcAft>
                          <a:spcPts val="0"/>
                        </a:spcAft>
                      </a:pPr>
                      <a:r>
                        <a:rPr lang="en-US" sz="1600" u="none" strike="noStrike">
                          <a:effectLst/>
                        </a:rPr>
                        <a:t>Implications for creating developmentally appropriate activities</a:t>
                      </a:r>
                      <a:endParaRPr lang="en-US" sz="1600">
                        <a:effectLst/>
                      </a:endParaRPr>
                    </a:p>
                  </a:txBody>
                  <a:tcPr marL="63500" marR="63500" marT="63500" marB="63500"/>
                </a:tc>
                <a:extLst>
                  <a:ext uri="{0D108BD9-81ED-4DB2-BD59-A6C34878D82A}">
                    <a16:rowId xmlns:a16="http://schemas.microsoft.com/office/drawing/2014/main" val="326251936"/>
                  </a:ext>
                </a:extLst>
              </a:tr>
              <a:tr h="3892884">
                <a:tc>
                  <a:txBody>
                    <a:bodyPr/>
                    <a:lstStyle/>
                    <a:p>
                      <a:pPr marL="88900" indent="-88900" rtl="0" fontAlgn="t">
                        <a:spcBef>
                          <a:spcPts val="0"/>
                        </a:spcBef>
                        <a:spcAft>
                          <a:spcPts val="0"/>
                        </a:spcAft>
                      </a:pPr>
                      <a:r>
                        <a:rPr lang="en-US" sz="1600" u="none" strike="noStrike">
                          <a:effectLst/>
                        </a:rPr>
                        <a:t>● Longer attention span of about 40 minutes</a:t>
                      </a:r>
                      <a:endParaRPr lang="en-US" sz="1600">
                        <a:effectLst/>
                      </a:endParaRPr>
                    </a:p>
                    <a:p>
                      <a:pPr marL="88900" indent="-88900" rtl="0" fontAlgn="t">
                        <a:spcBef>
                          <a:spcPts val="0"/>
                        </a:spcBef>
                        <a:spcAft>
                          <a:spcPts val="0"/>
                        </a:spcAft>
                      </a:pPr>
                      <a:r>
                        <a:rPr lang="en-US" sz="1600" u="none" strike="noStrike">
                          <a:effectLst/>
                        </a:rPr>
                        <a:t>● Likes to explore ideas especially if related to a hand-on or </a:t>
                      </a:r>
                      <a:endParaRPr lang="en-US" sz="1600">
                        <a:effectLst/>
                      </a:endParaRPr>
                    </a:p>
                    <a:p>
                      <a:pPr marL="88900" lvl="0" indent="-88900">
                        <a:spcBef>
                          <a:spcPts val="0"/>
                        </a:spcBef>
                        <a:spcAft>
                          <a:spcPts val="0"/>
                        </a:spcAft>
                        <a:buNone/>
                      </a:pPr>
                      <a:r>
                        <a:rPr lang="en-US" sz="1600" u="none" strike="noStrike">
                          <a:effectLst/>
                        </a:rPr>
                        <a:t>   concrete experience</a:t>
                      </a:r>
                      <a:endParaRPr lang="en-US" sz="1600">
                        <a:effectLst/>
                      </a:endParaRPr>
                    </a:p>
                    <a:p>
                      <a:pPr marL="88900" indent="-88900" rtl="0" fontAlgn="t">
                        <a:spcBef>
                          <a:spcPts val="0"/>
                        </a:spcBef>
                        <a:spcAft>
                          <a:spcPts val="0"/>
                        </a:spcAft>
                      </a:pPr>
                      <a:r>
                        <a:rPr lang="en-US" sz="1600" u="none" strike="noStrike">
                          <a:effectLst/>
                        </a:rPr>
                        <a:t>● Can do simple multi-tasking</a:t>
                      </a:r>
                      <a:endParaRPr lang="en-US" sz="1600">
                        <a:effectLst/>
                      </a:endParaRPr>
                    </a:p>
                    <a:p>
                      <a:pPr marL="88900" indent="-88900" rtl="0" fontAlgn="t">
                        <a:spcBef>
                          <a:spcPts val="0"/>
                        </a:spcBef>
                        <a:spcAft>
                          <a:spcPts val="0"/>
                        </a:spcAft>
                      </a:pPr>
                      <a:r>
                        <a:rPr lang="en-US" sz="1600" u="none" strike="noStrike">
                          <a:effectLst/>
                        </a:rPr>
                        <a:t>● Learns best when new ideas are related to a previous idea </a:t>
                      </a:r>
                      <a:endParaRPr lang="en-US" sz="1600">
                        <a:effectLst/>
                      </a:endParaRPr>
                    </a:p>
                    <a:p>
                      <a:pPr marL="88900" lvl="0" indent="-88900">
                        <a:spcBef>
                          <a:spcPts val="0"/>
                        </a:spcBef>
                        <a:spcAft>
                          <a:spcPts val="0"/>
                        </a:spcAft>
                        <a:buNone/>
                      </a:pPr>
                      <a:r>
                        <a:rPr lang="en-US" sz="1600" u="none" strike="noStrike">
                          <a:effectLst/>
                        </a:rPr>
                        <a:t>   and/or experience</a:t>
                      </a:r>
                      <a:endParaRPr lang="en-US" sz="1600">
                        <a:effectLst/>
                      </a:endParaRPr>
                    </a:p>
                    <a:p>
                      <a:pPr marL="88900" indent="-88900" rtl="0" fontAlgn="t">
                        <a:spcBef>
                          <a:spcPts val="0"/>
                        </a:spcBef>
                        <a:spcAft>
                          <a:spcPts val="0"/>
                        </a:spcAft>
                      </a:pPr>
                      <a:r>
                        <a:rPr lang="en-US" sz="1600" u="none" strike="noStrike">
                          <a:effectLst/>
                        </a:rPr>
                        <a:t>● Understands that there is a reason for right and wrong and </a:t>
                      </a:r>
                      <a:endParaRPr lang="en-US" sz="1600">
                        <a:effectLst/>
                      </a:endParaRPr>
                    </a:p>
                    <a:p>
                      <a:pPr marL="88900" lvl="0" indent="-88900">
                        <a:spcBef>
                          <a:spcPts val="0"/>
                        </a:spcBef>
                        <a:spcAft>
                          <a:spcPts val="0"/>
                        </a:spcAft>
                        <a:buNone/>
                      </a:pPr>
                      <a:r>
                        <a:rPr lang="en-US" sz="1600" u="none" strike="noStrike">
                          <a:effectLst/>
                        </a:rPr>
                        <a:t>   can apply it</a:t>
                      </a:r>
                      <a:endParaRPr lang="en-US" sz="1600">
                        <a:effectLst/>
                      </a:endParaRPr>
                    </a:p>
                    <a:p>
                      <a:pPr marL="88900" indent="-88900" rtl="0" fontAlgn="t">
                        <a:spcBef>
                          <a:spcPts val="0"/>
                        </a:spcBef>
                        <a:spcAft>
                          <a:spcPts val="0"/>
                        </a:spcAft>
                      </a:pPr>
                      <a:r>
                        <a:rPr lang="en-US" sz="1600" u="none" strike="noStrike">
                          <a:effectLst/>
                        </a:rPr>
                        <a:t>● Able to develop part of a plan</a:t>
                      </a:r>
                      <a:endParaRPr lang="en-US" sz="1600">
                        <a:effectLst/>
                      </a:endParaRPr>
                    </a:p>
                    <a:p>
                      <a:pPr marL="88900" indent="-88900" rtl="0" fontAlgn="t">
                        <a:spcBef>
                          <a:spcPts val="0"/>
                        </a:spcBef>
                        <a:spcAft>
                          <a:spcPts val="0"/>
                        </a:spcAft>
                      </a:pPr>
                      <a:r>
                        <a:rPr lang="en-US" sz="1600" u="none" strike="noStrike">
                          <a:effectLst/>
                        </a:rPr>
                        <a:t>● Gains understanding of exchange, give and take</a:t>
                      </a:r>
                      <a:endParaRPr lang="en-US" sz="1600">
                        <a:effectLst/>
                      </a:endParaRPr>
                    </a:p>
                    <a:p>
                      <a:pPr marL="88900" indent="-88900" rtl="0" fontAlgn="t">
                        <a:spcBef>
                          <a:spcPts val="0"/>
                        </a:spcBef>
                        <a:spcAft>
                          <a:spcPts val="0"/>
                        </a:spcAft>
                      </a:pPr>
                      <a:r>
                        <a:rPr lang="en-US" sz="1600" u="none" strike="noStrike">
                          <a:effectLst/>
                        </a:rPr>
                        <a:t>● Interest expands from home to neighborhood and </a:t>
                      </a:r>
                      <a:endParaRPr lang="en-US" sz="1600">
                        <a:effectLst/>
                      </a:endParaRPr>
                    </a:p>
                    <a:p>
                      <a:pPr marL="88900" lvl="0" indent="-88900">
                        <a:spcBef>
                          <a:spcPts val="0"/>
                        </a:spcBef>
                        <a:spcAft>
                          <a:spcPts val="0"/>
                        </a:spcAft>
                        <a:buNone/>
                      </a:pPr>
                      <a:r>
                        <a:rPr lang="en-US" sz="1600" u="none" strike="noStrike">
                          <a:effectLst/>
                        </a:rPr>
                        <a:t>   community</a:t>
                      </a:r>
                      <a:endParaRPr lang="en-US" sz="1600">
                        <a:effectLst/>
                      </a:endParaRPr>
                    </a:p>
                    <a:p>
                      <a:pPr marL="88900" indent="-88900" rtl="0" fontAlgn="t">
                        <a:spcBef>
                          <a:spcPts val="0"/>
                        </a:spcBef>
                        <a:spcAft>
                          <a:spcPts val="0"/>
                        </a:spcAft>
                      </a:pPr>
                      <a:r>
                        <a:rPr lang="en-US" sz="1600" u="none" strike="noStrike">
                          <a:effectLst/>
                        </a:rPr>
                        <a:t>● People are seen as objects with thoughts, ideas, beliefs, </a:t>
                      </a:r>
                      <a:endParaRPr lang="en-US" sz="1600">
                        <a:effectLst/>
                      </a:endParaRPr>
                    </a:p>
                    <a:p>
                      <a:pPr marL="88900" lvl="0" indent="-88900">
                        <a:spcBef>
                          <a:spcPts val="0"/>
                        </a:spcBef>
                        <a:spcAft>
                          <a:spcPts val="0"/>
                        </a:spcAft>
                        <a:buNone/>
                      </a:pPr>
                      <a:r>
                        <a:rPr lang="en-US" sz="1600" u="none" strike="noStrike">
                          <a:effectLst/>
                        </a:rPr>
                        <a:t>   and values</a:t>
                      </a:r>
                      <a:endParaRPr lang="en-US" sz="1600">
                        <a:effectLst/>
                      </a:endParaRPr>
                    </a:p>
                  </a:txBody>
                  <a:tcPr marL="63500" marR="63500" marT="63500" marB="63500"/>
                </a:tc>
                <a:tc>
                  <a:txBody>
                    <a:bodyPr/>
                    <a:lstStyle/>
                    <a:p>
                      <a:pPr rtl="0" fontAlgn="base">
                        <a:spcBef>
                          <a:spcPts val="0"/>
                        </a:spcBef>
                        <a:spcAft>
                          <a:spcPts val="0"/>
                        </a:spcAft>
                        <a:buFont typeface="Arial" panose="020B0604020202020204" pitchFamily="34" charset="0"/>
                        <a:buChar char="•"/>
                      </a:pPr>
                      <a:r>
                        <a:rPr lang="en-US" sz="1600" u="none" strike="noStrike">
                          <a:effectLst/>
                        </a:rPr>
                        <a:t>Continue to keep youth engaged by using different teaching </a:t>
                      </a:r>
                      <a:endParaRPr lang="en-US"/>
                    </a:p>
                    <a:p>
                      <a:pPr lvl="0" indent="0">
                        <a:spcBef>
                          <a:spcPts val="0"/>
                        </a:spcBef>
                        <a:spcAft>
                          <a:spcPts val="0"/>
                        </a:spcAft>
                        <a:buNone/>
                      </a:pPr>
                      <a:r>
                        <a:rPr lang="en-US" sz="1600" u="none" strike="noStrike">
                          <a:effectLst/>
                        </a:rPr>
                        <a:t>  methods </a:t>
                      </a:r>
                    </a:p>
                    <a:p>
                      <a:pPr rtl="0" fontAlgn="base">
                        <a:spcBef>
                          <a:spcPts val="0"/>
                        </a:spcBef>
                        <a:spcAft>
                          <a:spcPts val="0"/>
                        </a:spcAft>
                        <a:buFont typeface="Arial" panose="020B0604020202020204" pitchFamily="34" charset="0"/>
                        <a:buChar char="•"/>
                      </a:pPr>
                      <a:r>
                        <a:rPr lang="en-US" sz="1600" u="none" strike="noStrike">
                          <a:effectLst/>
                        </a:rPr>
                        <a:t>Start your activities with the hands-on experience, keep </a:t>
                      </a:r>
                    </a:p>
                    <a:p>
                      <a:pPr lvl="0" indent="0">
                        <a:spcBef>
                          <a:spcPts val="0"/>
                        </a:spcBef>
                        <a:spcAft>
                          <a:spcPts val="0"/>
                        </a:spcAft>
                        <a:buNone/>
                      </a:pPr>
                      <a:r>
                        <a:rPr lang="en-US" sz="1600" u="none" strike="noStrike">
                          <a:effectLst/>
                        </a:rPr>
                        <a:t>  instructions simple and brief</a:t>
                      </a:r>
                    </a:p>
                    <a:p>
                      <a:pPr rtl="0" fontAlgn="base">
                        <a:spcBef>
                          <a:spcPts val="0"/>
                        </a:spcBef>
                        <a:spcAft>
                          <a:spcPts val="0"/>
                        </a:spcAft>
                        <a:buFont typeface="Arial" panose="020B0604020202020204" pitchFamily="34" charset="0"/>
                        <a:buChar char="•"/>
                      </a:pPr>
                      <a:r>
                        <a:rPr lang="en-US" sz="1600" u="none" strike="noStrike">
                          <a:effectLst/>
                        </a:rPr>
                        <a:t>Present a new idea or activity by referring to things that the </a:t>
                      </a:r>
                    </a:p>
                    <a:p>
                      <a:pPr lvl="0" indent="0">
                        <a:spcBef>
                          <a:spcPts val="0"/>
                        </a:spcBef>
                        <a:spcAft>
                          <a:spcPts val="0"/>
                        </a:spcAft>
                        <a:buNone/>
                      </a:pPr>
                      <a:r>
                        <a:rPr lang="en-US" sz="1600" u="none" strike="noStrike">
                          <a:effectLst/>
                        </a:rPr>
                        <a:t>  youth already know</a:t>
                      </a:r>
                    </a:p>
                    <a:p>
                      <a:pPr rtl="0" fontAlgn="base">
                        <a:spcBef>
                          <a:spcPts val="0"/>
                        </a:spcBef>
                        <a:spcAft>
                          <a:spcPts val="0"/>
                        </a:spcAft>
                        <a:buFont typeface="Arial" panose="020B0604020202020204" pitchFamily="34" charset="0"/>
                        <a:buChar char="•"/>
                      </a:pPr>
                      <a:r>
                        <a:rPr lang="en-US" sz="1600" u="none" strike="noStrike">
                          <a:effectLst/>
                        </a:rPr>
                        <a:t>When incidents occur, avoid telling the youth this is right or </a:t>
                      </a:r>
                    </a:p>
                    <a:p>
                      <a:pPr lvl="0" indent="0">
                        <a:spcBef>
                          <a:spcPts val="0"/>
                        </a:spcBef>
                        <a:spcAft>
                          <a:spcPts val="0"/>
                        </a:spcAft>
                        <a:buNone/>
                      </a:pPr>
                      <a:r>
                        <a:rPr lang="en-US" sz="1600" u="none" strike="noStrike">
                          <a:effectLst/>
                        </a:rPr>
                        <a:t>  wrong, instead, ask why this could be right or wrong</a:t>
                      </a:r>
                    </a:p>
                    <a:p>
                      <a:pPr rtl="0" fontAlgn="base">
                        <a:spcBef>
                          <a:spcPts val="0"/>
                        </a:spcBef>
                        <a:spcAft>
                          <a:spcPts val="0"/>
                        </a:spcAft>
                        <a:buFont typeface="Arial" panose="020B0604020202020204" pitchFamily="34" charset="0"/>
                        <a:buChar char="•"/>
                      </a:pPr>
                      <a:r>
                        <a:rPr lang="en-US" sz="1600" u="none" strike="noStrike">
                          <a:effectLst/>
                        </a:rPr>
                        <a:t>Engage youth in planning but set reasonable expectations  </a:t>
                      </a:r>
                    </a:p>
                    <a:p>
                      <a:pPr rtl="0" fontAlgn="base">
                        <a:spcBef>
                          <a:spcPts val="0"/>
                        </a:spcBef>
                        <a:spcAft>
                          <a:spcPts val="0"/>
                        </a:spcAft>
                        <a:buFont typeface="Arial" panose="020B0604020202020204" pitchFamily="34" charset="0"/>
                        <a:buChar char="•"/>
                      </a:pPr>
                      <a:r>
                        <a:rPr lang="en-US" sz="1600" u="none" strike="noStrike">
                          <a:effectLst/>
                        </a:rPr>
                        <a:t>Encourage youth to explore their neighborhood and </a:t>
                      </a:r>
                    </a:p>
                    <a:p>
                      <a:pPr lvl="0" indent="0">
                        <a:spcBef>
                          <a:spcPts val="0"/>
                        </a:spcBef>
                        <a:spcAft>
                          <a:spcPts val="0"/>
                        </a:spcAft>
                        <a:buNone/>
                      </a:pPr>
                      <a:r>
                        <a:rPr lang="en-US" sz="1600" u="none" strike="noStrike">
                          <a:effectLst/>
                        </a:rPr>
                        <a:t> community through a community service activity</a:t>
                      </a:r>
                    </a:p>
                    <a:p>
                      <a:pPr rtl="0" fontAlgn="base">
                        <a:spcBef>
                          <a:spcPts val="0"/>
                        </a:spcBef>
                        <a:spcAft>
                          <a:spcPts val="0"/>
                        </a:spcAft>
                        <a:buFont typeface="Arial" panose="020B0604020202020204" pitchFamily="34" charset="0"/>
                        <a:buChar char="•"/>
                      </a:pPr>
                      <a:r>
                        <a:rPr lang="en-US" sz="1600" u="none" strike="noStrike">
                          <a:effectLst/>
                        </a:rPr>
                        <a:t>Invite youth to share their traditions, customs, values, etc.</a:t>
                      </a:r>
                      <a:endParaRPr lang="en-US" sz="1600" b="0" i="0" u="none" strike="noStrike">
                        <a:solidFill>
                          <a:srgbClr val="000000"/>
                        </a:solidFill>
                        <a:effectLst/>
                        <a:latin typeface="Arial"/>
                      </a:endParaRPr>
                    </a:p>
                  </a:txBody>
                  <a:tcPr marL="63500" marR="63500" marT="63500" marB="63500"/>
                </a:tc>
                <a:extLst>
                  <a:ext uri="{0D108BD9-81ED-4DB2-BD59-A6C34878D82A}">
                    <a16:rowId xmlns:a16="http://schemas.microsoft.com/office/drawing/2014/main" val="1024653282"/>
                  </a:ext>
                </a:extLst>
              </a:tr>
            </a:tbl>
          </a:graphicData>
        </a:graphic>
      </p:graphicFrame>
      <p:sp>
        <p:nvSpPr>
          <p:cNvPr id="7" name="TextBox 6">
            <a:extLst>
              <a:ext uri="{FF2B5EF4-FFF2-40B4-BE49-F238E27FC236}">
                <a16:creationId xmlns:a16="http://schemas.microsoft.com/office/drawing/2014/main" id="{751CA408-E132-4451-B814-6BC75DB1687F}"/>
              </a:ext>
            </a:extLst>
          </p:cNvPr>
          <p:cNvSpPr txBox="1"/>
          <p:nvPr/>
        </p:nvSpPr>
        <p:spPr>
          <a:xfrm>
            <a:off x="332969" y="6031718"/>
            <a:ext cx="50617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Adapted from Lee, F. &amp; Go, C. (2002) and Marshall-Wheeler, N. and Miner, G. (2021).​</a:t>
            </a:r>
          </a:p>
        </p:txBody>
      </p:sp>
    </p:spTree>
    <p:extLst>
      <p:ext uri="{BB962C8B-B14F-4D97-AF65-F5344CB8AC3E}">
        <p14:creationId xmlns:p14="http://schemas.microsoft.com/office/powerpoint/2010/main" val="38686857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a:xfrm>
            <a:off x="817069" y="1727201"/>
            <a:ext cx="5212552" cy="2223008"/>
          </a:xfrm>
        </p:spPr>
        <p:txBody>
          <a:bodyPr>
            <a:normAutofit/>
          </a:bodyPr>
          <a:lstStyle/>
          <a:p>
            <a:r>
              <a:rPr lang="en-US"/>
              <a:t>Fostering Experiential Learning</a:t>
            </a: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a:xfrm>
            <a:off x="817068" y="3950208"/>
            <a:ext cx="5854665" cy="456837"/>
          </a:xfrm>
        </p:spPr>
        <p:txBody>
          <a:bodyPr>
            <a:normAutofit/>
          </a:bodyPr>
          <a:lstStyle/>
          <a:p>
            <a:r>
              <a:rPr lang="en-US"/>
              <a:t>Educational Design and Delivery Domain</a:t>
            </a:r>
          </a:p>
        </p:txBody>
      </p:sp>
    </p:spTree>
    <p:extLst>
      <p:ext uri="{BB962C8B-B14F-4D97-AF65-F5344CB8AC3E}">
        <p14:creationId xmlns:p14="http://schemas.microsoft.com/office/powerpoint/2010/main" val="3468450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326" y="462099"/>
            <a:ext cx="11233274" cy="972213"/>
          </a:xfrm>
        </p:spPr>
        <p:txBody>
          <a:bodyPr>
            <a:normAutofit/>
          </a:bodyPr>
          <a:lstStyle/>
          <a:p>
            <a:r>
              <a:rPr lang="en-US"/>
              <a:t>Fostering experiential learning can help youth to:</a:t>
            </a:r>
          </a:p>
        </p:txBody>
      </p:sp>
      <p:sp>
        <p:nvSpPr>
          <p:cNvPr id="3" name="Content Placeholder 2"/>
          <p:cNvSpPr>
            <a:spLocks noGrp="1"/>
          </p:cNvSpPr>
          <p:nvPr>
            <p:ph idx="1"/>
          </p:nvPr>
        </p:nvSpPr>
        <p:spPr>
          <a:xfrm>
            <a:off x="516225" y="1891997"/>
            <a:ext cx="7212106" cy="4169350"/>
          </a:xfrm>
        </p:spPr>
        <p:txBody>
          <a:bodyPr>
            <a:normAutofit/>
          </a:bodyPr>
          <a:lstStyle/>
          <a:p>
            <a:pPr fontAlgn="base"/>
            <a:r>
              <a:rPr lang="en-US" sz="3200"/>
              <a:t>have a positive attitude towards the project</a:t>
            </a:r>
          </a:p>
          <a:p>
            <a:pPr fontAlgn="base"/>
            <a:r>
              <a:rPr lang="en-US" sz="3200"/>
              <a:t>gain new knowledge and skills</a:t>
            </a:r>
          </a:p>
          <a:p>
            <a:pPr fontAlgn="base"/>
            <a:r>
              <a:rPr lang="en-US" sz="3200"/>
              <a:t>be responsible for their own learning</a:t>
            </a:r>
          </a:p>
          <a:p>
            <a:pPr fontAlgn="base"/>
            <a:r>
              <a:rPr lang="en-US" sz="3200"/>
              <a:t>improve youth’s decision-making skills</a:t>
            </a:r>
          </a:p>
          <a:p>
            <a:pPr fontAlgn="base"/>
            <a:r>
              <a:rPr lang="en-US" sz="3200"/>
              <a:t>have confidence to share the knowledge they gained </a:t>
            </a:r>
          </a:p>
          <a:p>
            <a:pPr marL="0" indent="0">
              <a:buNone/>
            </a:pPr>
            <a:endParaRPr lang="en-US" sz="1800"/>
          </a:p>
        </p:txBody>
      </p:sp>
      <p:pic>
        <p:nvPicPr>
          <p:cNvPr id="5" name="Picture 5" descr="A picture containing person, child, indoor&#10;&#10;Description automatically generated">
            <a:extLst>
              <a:ext uri="{FF2B5EF4-FFF2-40B4-BE49-F238E27FC236}">
                <a16:creationId xmlns:a16="http://schemas.microsoft.com/office/drawing/2014/main" id="{7863D0AC-42DA-4D75-BEE0-19E6F6C70E2D}"/>
              </a:ext>
            </a:extLst>
          </p:cNvPr>
          <p:cNvPicPr>
            <a:picLocks noChangeAspect="1"/>
          </p:cNvPicPr>
          <p:nvPr/>
        </p:nvPicPr>
        <p:blipFill>
          <a:blip r:embed="rId3"/>
          <a:stretch>
            <a:fillRect/>
          </a:stretch>
        </p:blipFill>
        <p:spPr>
          <a:xfrm>
            <a:off x="7924206" y="1544945"/>
            <a:ext cx="2923513" cy="4385653"/>
          </a:xfrm>
          <a:prstGeom prst="rect">
            <a:avLst/>
          </a:prstGeom>
        </p:spPr>
      </p:pic>
      <p:sp>
        <p:nvSpPr>
          <p:cNvPr id="6" name="TextBox 5">
            <a:extLst>
              <a:ext uri="{FF2B5EF4-FFF2-40B4-BE49-F238E27FC236}">
                <a16:creationId xmlns:a16="http://schemas.microsoft.com/office/drawing/2014/main" id="{98385950-235B-4FE7-8BBC-CE6F85F23A20}"/>
              </a:ext>
            </a:extLst>
          </p:cNvPr>
          <p:cNvSpPr txBox="1"/>
          <p:nvPr/>
        </p:nvSpPr>
        <p:spPr>
          <a:xfrm>
            <a:off x="7859073" y="5930599"/>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Arial"/>
              </a:rPr>
              <a:t>Photo: National 4-H Council</a:t>
            </a:r>
            <a:endParaRPr lang="en-US" sz="1000"/>
          </a:p>
        </p:txBody>
      </p:sp>
    </p:spTree>
    <p:extLst>
      <p:ext uri="{BB962C8B-B14F-4D97-AF65-F5344CB8AC3E}">
        <p14:creationId xmlns:p14="http://schemas.microsoft.com/office/powerpoint/2010/main" val="37162081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Experiential Learning Model</a:t>
            </a:r>
          </a:p>
        </p:txBody>
      </p:sp>
      <p:pic>
        <p:nvPicPr>
          <p:cNvPr id="1026" name="Picture 2">
            <a:extLst>
              <a:ext uri="{FF2B5EF4-FFF2-40B4-BE49-F238E27FC236}">
                <a16:creationId xmlns:a16="http://schemas.microsoft.com/office/drawing/2014/main" id="{E19EBCF3-5DD9-574D-B1AF-32DE3D118C9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07733" y="1247929"/>
            <a:ext cx="6477558" cy="54411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CB3F9EE-28AD-1F42-B961-6ACAE553BEB4}"/>
              </a:ext>
            </a:extLst>
          </p:cNvPr>
          <p:cNvSpPr txBox="1"/>
          <p:nvPr/>
        </p:nvSpPr>
        <p:spPr>
          <a:xfrm>
            <a:off x="5454610" y="6442857"/>
            <a:ext cx="4129657" cy="246221"/>
          </a:xfrm>
          <a:prstGeom prst="rect">
            <a:avLst/>
          </a:prstGeom>
          <a:noFill/>
        </p:spPr>
        <p:txBody>
          <a:bodyPr wrap="none" rtlCol="0">
            <a:spAutoFit/>
          </a:bodyPr>
          <a:lstStyle/>
          <a:p>
            <a:r>
              <a:rPr lang="en-US" sz="1000" i="1"/>
              <a:t>Moving Ahead: Preparing the Youth Development Professional</a:t>
            </a:r>
            <a:r>
              <a:rPr lang="en-US" sz="1000"/>
              <a:t> (2000)</a:t>
            </a:r>
          </a:p>
        </p:txBody>
      </p:sp>
    </p:spTree>
    <p:extLst>
      <p:ext uri="{BB962C8B-B14F-4D97-AF65-F5344CB8AC3E}">
        <p14:creationId xmlns:p14="http://schemas.microsoft.com/office/powerpoint/2010/main" val="2541360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a:solidFill>
                  <a:schemeClr val="bg1"/>
                </a:solidFill>
              </a:rPr>
              <a:t>For more information, contact:</a:t>
            </a:r>
          </a:p>
          <a:p>
            <a:pPr algn="l">
              <a:lnSpc>
                <a:spcPct val="100000"/>
              </a:lnSpc>
              <a:spcBef>
                <a:spcPts val="0"/>
              </a:spcBef>
            </a:pPr>
            <a:r>
              <a:rPr lang="en-US" sz="1400" b="1">
                <a:solidFill>
                  <a:schemeClr val="bg1"/>
                </a:solidFill>
              </a:rPr>
              <a:t>Your Name</a:t>
            </a:r>
            <a:r>
              <a:rPr lang="en-US" sz="1400">
                <a:solidFill>
                  <a:schemeClr val="bg1"/>
                </a:solidFill>
              </a:rPr>
              <a:t>, Your</a:t>
            </a:r>
            <a:r>
              <a:rPr lang="en-US" sz="1400" baseline="0">
                <a:solidFill>
                  <a:schemeClr val="bg1"/>
                </a:solidFill>
              </a:rPr>
              <a:t> Title</a:t>
            </a:r>
            <a:endParaRPr lang="en-US" sz="1400">
              <a:solidFill>
                <a:schemeClr val="bg1"/>
              </a:solidFill>
            </a:endParaRPr>
          </a:p>
          <a:p>
            <a:pPr algn="l">
              <a:lnSpc>
                <a:spcPct val="100000"/>
              </a:lnSpc>
              <a:spcBef>
                <a:spcPts val="0"/>
              </a:spcBef>
            </a:pPr>
            <a:r>
              <a:rPr lang="en-US" sz="1400" err="1">
                <a:solidFill>
                  <a:srgbClr val="92D050"/>
                </a:solidFill>
              </a:rPr>
              <a:t>your-email@fourhcouncil.edu</a:t>
            </a:r>
            <a:endParaRPr lang="en-US" sz="140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33453729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a:t>Activity – Instruction Prompts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a:xfrm>
            <a:off x="831850" y="4439564"/>
            <a:ext cx="10515600" cy="996036"/>
          </a:xfrm>
        </p:spPr>
        <p:txBody>
          <a:bodyPr>
            <a:normAutofit/>
          </a:bodyPr>
          <a:lstStyle/>
          <a:p>
            <a:r>
              <a:rPr lang="en-US"/>
              <a:t>Fostering experiential learning– </a:t>
            </a:r>
          </a:p>
          <a:p>
            <a:r>
              <a:rPr lang="en-US"/>
              <a:t>Educational Design and delivery Domain</a:t>
            </a:r>
          </a:p>
        </p:txBody>
      </p:sp>
    </p:spTree>
    <p:extLst>
      <p:ext uri="{BB962C8B-B14F-4D97-AF65-F5344CB8AC3E}">
        <p14:creationId xmlns:p14="http://schemas.microsoft.com/office/powerpoint/2010/main" val="25714843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947778" y="507024"/>
            <a:ext cx="9281250" cy="972213"/>
          </a:xfrm>
        </p:spPr>
        <p:txBody>
          <a:bodyPr>
            <a:normAutofit/>
          </a:bodyPr>
          <a:lstStyle/>
          <a:p>
            <a:r>
              <a:rPr lang="en-US" dirty="0"/>
              <a:t>Asthma Attack</a:t>
            </a:r>
            <a:endParaRPr lang="en-US" dirty="0">
              <a:highlight>
                <a:srgbClr val="FFFF00"/>
              </a:highlight>
              <a:cs typeface="Arial"/>
            </a:endParaRP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1702691" y="1560137"/>
            <a:ext cx="10565849" cy="4169350"/>
          </a:xfrm>
        </p:spPr>
        <p:txBody>
          <a:bodyPr vert="horz" lIns="91440" tIns="45720" rIns="91440" bIns="45720" rtlCol="0" anchor="t">
            <a:normAutofit/>
          </a:bodyPr>
          <a:lstStyle/>
          <a:p>
            <a:pPr>
              <a:lnSpc>
                <a:spcPct val="100000"/>
              </a:lnSpc>
            </a:pPr>
            <a:endParaRPr lang="en-US" sz="3200" dirty="0">
              <a:cs typeface="Arial"/>
            </a:endParaRPr>
          </a:p>
          <a:p>
            <a:pPr marL="457200" indent="-457200">
              <a:lnSpc>
                <a:spcPct val="100000"/>
              </a:lnSpc>
              <a:buAutoNum type="arabicPeriod"/>
            </a:pPr>
            <a:r>
              <a:rPr lang="en-US" sz="3200" dirty="0">
                <a:ea typeface="+mn-lt"/>
                <a:cs typeface="+mn-lt"/>
              </a:rPr>
              <a:t>Wear a mask or a straw. </a:t>
            </a:r>
            <a:endParaRPr lang="en-US" sz="3200" dirty="0">
              <a:cs typeface="Arial" panose="020B0604020202020204"/>
            </a:endParaRPr>
          </a:p>
          <a:p>
            <a:pPr marL="457200" indent="-457200">
              <a:lnSpc>
                <a:spcPct val="100000"/>
              </a:lnSpc>
              <a:buAutoNum type="arabicPeriod"/>
            </a:pPr>
            <a:r>
              <a:rPr lang="en-US" sz="3200" dirty="0">
                <a:ea typeface="+mn-lt"/>
                <a:cs typeface="+mn-lt"/>
              </a:rPr>
              <a:t>Breathe only through the mask or the straw.</a:t>
            </a:r>
            <a:endParaRPr lang="en-US" sz="3200" dirty="0">
              <a:cs typeface="Arial" panose="020B0604020202020204"/>
            </a:endParaRPr>
          </a:p>
          <a:p>
            <a:pPr marL="457200" indent="-457200">
              <a:lnSpc>
                <a:spcPct val="100000"/>
              </a:lnSpc>
              <a:buAutoNum type="arabicPeriod"/>
            </a:pPr>
            <a:r>
              <a:rPr lang="en-US" sz="3200" dirty="0">
                <a:ea typeface="+mn-lt"/>
                <a:cs typeface="+mn-lt"/>
              </a:rPr>
              <a:t>Do a stationary run for 30-60 seconds.</a:t>
            </a:r>
          </a:p>
          <a:p>
            <a:pPr marL="0" indent="0">
              <a:lnSpc>
                <a:spcPct val="100000"/>
              </a:lnSpc>
              <a:buNone/>
            </a:pPr>
            <a:endParaRPr lang="en-US">
              <a:cs typeface="Arial" panose="020B0604020202020204"/>
            </a:endParaRPr>
          </a:p>
          <a:p>
            <a:pPr marL="0" indent="0">
              <a:lnSpc>
                <a:spcPct val="100000"/>
              </a:lnSpc>
              <a:buNone/>
            </a:pPr>
            <a:endParaRPr lang="en-US" sz="3200" dirty="0">
              <a:cs typeface="Arial" panose="020B0604020202020204"/>
            </a:endParaRPr>
          </a:p>
        </p:txBody>
      </p:sp>
      <p:pic>
        <p:nvPicPr>
          <p:cNvPr id="5" name="Picture 5" descr="Icon&#10;&#10;Description automatically generated">
            <a:extLst>
              <a:ext uri="{FF2B5EF4-FFF2-40B4-BE49-F238E27FC236}">
                <a16:creationId xmlns:a16="http://schemas.microsoft.com/office/drawing/2014/main" id="{6D0515A3-5D61-4BF6-8FBD-0C2F9469A691}"/>
              </a:ext>
            </a:extLst>
          </p:cNvPr>
          <p:cNvPicPr>
            <a:picLocks noChangeAspect="1"/>
          </p:cNvPicPr>
          <p:nvPr/>
        </p:nvPicPr>
        <p:blipFill>
          <a:blip r:embed="rId3"/>
          <a:stretch>
            <a:fillRect/>
          </a:stretch>
        </p:blipFill>
        <p:spPr>
          <a:xfrm rot="-1020000">
            <a:off x="286678" y="266467"/>
            <a:ext cx="1360312" cy="1698107"/>
          </a:xfrm>
          <a:prstGeom prst="rect">
            <a:avLst/>
          </a:prstGeom>
        </p:spPr>
      </p:pic>
    </p:spTree>
    <p:extLst>
      <p:ext uri="{BB962C8B-B14F-4D97-AF65-F5344CB8AC3E}">
        <p14:creationId xmlns:p14="http://schemas.microsoft.com/office/powerpoint/2010/main" val="127506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533357" y="444638"/>
            <a:ext cx="9820443" cy="972213"/>
          </a:xfrm>
        </p:spPr>
        <p:txBody>
          <a:bodyPr anchor="ctr">
            <a:normAutofit/>
          </a:bodyPr>
          <a:lstStyle/>
          <a:p>
            <a:r>
              <a:rPr lang="en-US" dirty="0"/>
              <a:t> Mindful Eating- Fruit</a:t>
            </a:r>
            <a:endParaRPr lang="en-US" dirty="0">
              <a:highlight>
                <a:srgbClr val="FFFF00"/>
              </a:highlight>
              <a:cs typeface="Arial"/>
            </a:endParaRP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sz="half" idx="1"/>
          </p:nvPr>
        </p:nvSpPr>
        <p:spPr>
          <a:xfrm>
            <a:off x="931778" y="1952810"/>
            <a:ext cx="10784986" cy="4073005"/>
          </a:xfrm>
        </p:spPr>
        <p:txBody>
          <a:bodyPr vert="horz" lIns="91440" tIns="45720" rIns="91440" bIns="45720" rtlCol="0" anchor="t">
            <a:normAutofit fontScale="92500" lnSpcReduction="10000"/>
          </a:bodyPr>
          <a:lstStyle/>
          <a:p>
            <a:pPr marL="514350" indent="-514350">
              <a:buAutoNum type="arabicPeriod"/>
            </a:pPr>
            <a:r>
              <a:rPr lang="en-US" sz="2600">
                <a:ea typeface="+mn-lt"/>
                <a:cs typeface="+mn-lt"/>
              </a:rPr>
              <a:t>Take three deep breaths before you begin to eat, counting each time you breath in and out.</a:t>
            </a:r>
            <a:endParaRPr lang="en-US">
              <a:cs typeface="Arial" panose="020B0604020202020204"/>
            </a:endParaRPr>
          </a:p>
          <a:p>
            <a:pPr marL="514350" indent="-514350">
              <a:buAutoNum type="arabicPeriod"/>
            </a:pPr>
            <a:r>
              <a:rPr lang="en-US" sz="2600">
                <a:ea typeface="+mn-lt"/>
                <a:cs typeface="+mn-lt"/>
              </a:rPr>
              <a:t>Look at the fruit. What colors is it? What textures? What do you smell? </a:t>
            </a:r>
            <a:endParaRPr lang="en-US">
              <a:cs typeface="Arial" panose="020B0604020202020204"/>
            </a:endParaRPr>
          </a:p>
          <a:p>
            <a:pPr marL="514350" indent="-514350">
              <a:buAutoNum type="arabicPeriod"/>
            </a:pPr>
            <a:r>
              <a:rPr lang="en-US" sz="2600">
                <a:ea typeface="+mn-lt"/>
                <a:cs typeface="+mn-lt"/>
              </a:rPr>
              <a:t>Notice your feelings. How do you feel about the fruit? Are you excited? Disappointed? Worried? Hungry?</a:t>
            </a:r>
            <a:endParaRPr lang="en-US">
              <a:cs typeface="Arial" panose="020B0604020202020204"/>
            </a:endParaRPr>
          </a:p>
          <a:p>
            <a:pPr marL="514350" indent="-514350">
              <a:buAutoNum type="arabicPeriod"/>
            </a:pPr>
            <a:r>
              <a:rPr lang="en-US" sz="2600">
                <a:ea typeface="+mn-lt"/>
                <a:cs typeface="+mn-lt"/>
              </a:rPr>
              <a:t>Take a bite. What did you hear? </a:t>
            </a:r>
            <a:endParaRPr lang="en-US">
              <a:cs typeface="Arial" panose="020B0604020202020204"/>
            </a:endParaRPr>
          </a:p>
          <a:p>
            <a:pPr marL="514350" indent="-514350">
              <a:buAutoNum type="arabicPeriod"/>
            </a:pPr>
            <a:r>
              <a:rPr lang="en-US" sz="2600">
                <a:ea typeface="+mn-lt"/>
                <a:cs typeface="+mn-lt"/>
              </a:rPr>
              <a:t>Before you swallow, keep the bite of fruit in your mouth for a few seconds. How does it taste? What does the fruit feel like? What are you feeling?</a:t>
            </a:r>
            <a:endParaRPr lang="en-US">
              <a:cs typeface="Arial" panose="020B0604020202020204"/>
            </a:endParaRPr>
          </a:p>
          <a:p>
            <a:pPr marL="514350" indent="-514350">
              <a:buAutoNum type="arabicPeriod"/>
            </a:pPr>
            <a:r>
              <a:rPr lang="en-US" sz="2600">
                <a:ea typeface="+mn-lt"/>
                <a:cs typeface="+mn-lt"/>
              </a:rPr>
              <a:t>Think about the origins of the food. Where in the world did the food come from? Who was involved in growing, raising, or preparing it? How did it travel to you?</a:t>
            </a:r>
            <a:endParaRPr lang="en-US">
              <a:cs typeface="Arial" panose="020B0604020202020204"/>
            </a:endParaRPr>
          </a:p>
          <a:p>
            <a:pPr marL="514350" indent="-514350">
              <a:lnSpc>
                <a:spcPct val="120000"/>
              </a:lnSpc>
              <a:spcBef>
                <a:spcPts val="0"/>
              </a:spcBef>
              <a:buAutoNum type="arabicPeriod"/>
            </a:pPr>
            <a:endParaRPr lang="en-US" sz="2600" dirty="0">
              <a:cs typeface="Arial" panose="020B0604020202020204"/>
            </a:endParaRPr>
          </a:p>
        </p:txBody>
      </p:sp>
      <p:pic>
        <p:nvPicPr>
          <p:cNvPr id="5" name="Picture 5" descr="Icon&#10;&#10;Description automatically generated">
            <a:extLst>
              <a:ext uri="{FF2B5EF4-FFF2-40B4-BE49-F238E27FC236}">
                <a16:creationId xmlns:a16="http://schemas.microsoft.com/office/drawing/2014/main" id="{A1A8C307-FAD1-476F-A204-E6322BAC5105}"/>
              </a:ext>
            </a:extLst>
          </p:cNvPr>
          <p:cNvPicPr>
            <a:picLocks noChangeAspect="1"/>
          </p:cNvPicPr>
          <p:nvPr/>
        </p:nvPicPr>
        <p:blipFill>
          <a:blip r:embed="rId3"/>
          <a:stretch>
            <a:fillRect/>
          </a:stretch>
        </p:blipFill>
        <p:spPr>
          <a:xfrm rot="-1020000">
            <a:off x="251029" y="266467"/>
            <a:ext cx="1360312" cy="1698107"/>
          </a:xfrm>
          <a:prstGeom prst="rect">
            <a:avLst/>
          </a:prstGeom>
        </p:spPr>
      </p:pic>
    </p:spTree>
    <p:extLst>
      <p:ext uri="{BB962C8B-B14F-4D97-AF65-F5344CB8AC3E}">
        <p14:creationId xmlns:p14="http://schemas.microsoft.com/office/powerpoint/2010/main" val="14283505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4570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a:xfrm>
            <a:off x="817069" y="1507067"/>
            <a:ext cx="5212552" cy="2443142"/>
          </a:xfrm>
        </p:spPr>
        <p:txBody>
          <a:bodyPr>
            <a:normAutofit/>
          </a:bodyPr>
          <a:lstStyle/>
          <a:p>
            <a:r>
              <a:rPr lang="en-US"/>
              <a:t>Program Evaluation Methods</a:t>
            </a: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a:xfrm>
            <a:off x="817068" y="3950208"/>
            <a:ext cx="5786932" cy="456837"/>
          </a:xfrm>
        </p:spPr>
        <p:txBody>
          <a:bodyPr>
            <a:normAutofit/>
          </a:bodyPr>
          <a:lstStyle/>
          <a:p>
            <a:r>
              <a:rPr lang="en-US"/>
              <a:t>Educational Design and Delivery Domain</a:t>
            </a:r>
          </a:p>
        </p:txBody>
      </p:sp>
    </p:spTree>
    <p:extLst>
      <p:ext uri="{BB962C8B-B14F-4D97-AF65-F5344CB8AC3E}">
        <p14:creationId xmlns:p14="http://schemas.microsoft.com/office/powerpoint/2010/main" val="40629131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4638"/>
            <a:ext cx="10515600" cy="972213"/>
          </a:xfrm>
        </p:spPr>
        <p:txBody>
          <a:bodyPr anchor="ctr">
            <a:normAutofit/>
          </a:bodyPr>
          <a:lstStyle/>
          <a:p>
            <a:r>
              <a:rPr lang="en-US"/>
              <a:t>Continuous Improvement</a:t>
            </a:r>
          </a:p>
        </p:txBody>
      </p:sp>
      <p:sp>
        <p:nvSpPr>
          <p:cNvPr id="3" name="Content Placeholder 2"/>
          <p:cNvSpPr>
            <a:spLocks noGrp="1"/>
          </p:cNvSpPr>
          <p:nvPr>
            <p:ph sz="half" idx="1"/>
          </p:nvPr>
        </p:nvSpPr>
        <p:spPr>
          <a:xfrm>
            <a:off x="838200" y="1600775"/>
            <a:ext cx="10515600" cy="4073005"/>
          </a:xfrm>
        </p:spPr>
        <p:txBody>
          <a:bodyPr>
            <a:normAutofit/>
          </a:bodyPr>
          <a:lstStyle/>
          <a:p>
            <a:pPr marL="0" indent="0">
              <a:buNone/>
            </a:pPr>
            <a:r>
              <a:rPr lang="en-US" sz="3600"/>
              <a:t>Continuous improvement is using information (such as data, observation, or self-reflection) to improve efficiency and effectiveness of an educational program or initiative. </a:t>
            </a:r>
          </a:p>
          <a:p>
            <a:pPr marL="0" indent="0">
              <a:buNone/>
            </a:pPr>
            <a:r>
              <a:rPr lang="en-US" sz="3600"/>
              <a:t>(Clark et al., 2013)</a:t>
            </a:r>
          </a:p>
        </p:txBody>
      </p:sp>
      <p:sp>
        <p:nvSpPr>
          <p:cNvPr id="4" name="TextBox 3">
            <a:extLst>
              <a:ext uri="{FF2B5EF4-FFF2-40B4-BE49-F238E27FC236}">
                <a16:creationId xmlns:a16="http://schemas.microsoft.com/office/drawing/2014/main" id="{EC9E635D-8122-114C-A6CB-5C76E51640BF}"/>
              </a:ext>
            </a:extLst>
          </p:cNvPr>
          <p:cNvSpPr txBox="1"/>
          <p:nvPr/>
        </p:nvSpPr>
        <p:spPr>
          <a:xfrm>
            <a:off x="999566" y="4500168"/>
            <a:ext cx="7111502" cy="584775"/>
          </a:xfrm>
          <a:prstGeom prst="rect">
            <a:avLst/>
          </a:prstGeom>
          <a:noFill/>
        </p:spPr>
        <p:txBody>
          <a:bodyPr wrap="square" rtlCol="0">
            <a:spAutoFit/>
          </a:bodyPr>
          <a:lstStyle/>
          <a:p>
            <a:r>
              <a:rPr lang="en-US" sz="3200" i="1">
                <a:solidFill>
                  <a:srgbClr val="339966"/>
                </a:solidFill>
              </a:rPr>
              <a:t>4-H Motto- “Make the best better”</a:t>
            </a:r>
          </a:p>
        </p:txBody>
      </p:sp>
    </p:spTree>
    <p:extLst>
      <p:ext uri="{BB962C8B-B14F-4D97-AF65-F5344CB8AC3E}">
        <p14:creationId xmlns:p14="http://schemas.microsoft.com/office/powerpoint/2010/main" val="220551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ea typeface="+mj-lt"/>
                <a:cs typeface="+mj-lt"/>
              </a:rPr>
              <a:t>Working with Junior and Senior 4-H’ers (Ages 12-18)</a:t>
            </a:r>
            <a:endParaRPr lang="en-US"/>
          </a:p>
        </p:txBody>
      </p:sp>
      <p:sp>
        <p:nvSpPr>
          <p:cNvPr id="3" name="Content Placeholder 2"/>
          <p:cNvSpPr>
            <a:spLocks noGrp="1"/>
          </p:cNvSpPr>
          <p:nvPr>
            <p:ph idx="1"/>
          </p:nvPr>
        </p:nvSpPr>
        <p:spPr>
          <a:xfrm>
            <a:off x="561919" y="998664"/>
            <a:ext cx="10515600" cy="4169350"/>
          </a:xfrm>
        </p:spPr>
        <p:txBody>
          <a:bodyPr vert="horz" lIns="91440" tIns="45720" rIns="91440" bIns="45720" rtlCol="0" anchor="t">
            <a:normAutofit/>
          </a:bodyPr>
          <a:lstStyle/>
          <a:p>
            <a:pPr marL="0" indent="0">
              <a:lnSpc>
                <a:spcPct val="110000"/>
              </a:lnSpc>
              <a:buNone/>
            </a:pPr>
            <a:r>
              <a:rPr lang="en-US" sz="4000">
                <a:ea typeface="+mn-lt"/>
                <a:cs typeface="+mn-lt"/>
              </a:rPr>
              <a:t>Social Development</a:t>
            </a:r>
            <a:endParaRPr lang="en-US"/>
          </a:p>
          <a:p>
            <a:pPr marL="0" indent="0">
              <a:buNone/>
            </a:pPr>
            <a:endParaRPr lang="en-US" sz="3600" b="1">
              <a:cs typeface="Arial"/>
            </a:endParaRPr>
          </a:p>
          <a:p>
            <a:pPr marL="0" indent="0">
              <a:buNone/>
            </a:pPr>
            <a:endParaRPr lang="en-US" b="1">
              <a:cs typeface="Arial"/>
            </a:endParaRPr>
          </a:p>
          <a:p>
            <a:pPr marL="0" indent="0">
              <a:buNone/>
            </a:pPr>
            <a:endParaRPr lang="en-US" sz="1800"/>
          </a:p>
        </p:txBody>
      </p:sp>
      <p:graphicFrame>
        <p:nvGraphicFramePr>
          <p:cNvPr id="6" name="Table 5">
            <a:extLst>
              <a:ext uri="{FF2B5EF4-FFF2-40B4-BE49-F238E27FC236}">
                <a16:creationId xmlns:a16="http://schemas.microsoft.com/office/drawing/2014/main" id="{BA9685D0-495B-4689-AE7C-EF21592842E7}"/>
              </a:ext>
            </a:extLst>
          </p:cNvPr>
          <p:cNvGraphicFramePr>
            <a:graphicFrameLocks noGrp="1"/>
          </p:cNvGraphicFramePr>
          <p:nvPr>
            <p:extLst>
              <p:ext uri="{D42A27DB-BD31-4B8C-83A1-F6EECF244321}">
                <p14:modId xmlns:p14="http://schemas.microsoft.com/office/powerpoint/2010/main" val="591066918"/>
              </p:ext>
            </p:extLst>
          </p:nvPr>
        </p:nvGraphicFramePr>
        <p:xfrm>
          <a:off x="276281" y="1853754"/>
          <a:ext cx="11737470" cy="4117461"/>
        </p:xfrm>
        <a:graphic>
          <a:graphicData uri="http://schemas.openxmlformats.org/drawingml/2006/table">
            <a:tbl>
              <a:tblPr firstRow="1" bandRow="1">
                <a:tableStyleId>{5C22544A-7EE6-4342-B048-85BDC9FD1C3A}</a:tableStyleId>
              </a:tblPr>
              <a:tblGrid>
                <a:gridCol w="5868735">
                  <a:extLst>
                    <a:ext uri="{9D8B030D-6E8A-4147-A177-3AD203B41FA5}">
                      <a16:colId xmlns:a16="http://schemas.microsoft.com/office/drawing/2014/main" val="4056576373"/>
                    </a:ext>
                  </a:extLst>
                </a:gridCol>
                <a:gridCol w="5868735">
                  <a:extLst>
                    <a:ext uri="{9D8B030D-6E8A-4147-A177-3AD203B41FA5}">
                      <a16:colId xmlns:a16="http://schemas.microsoft.com/office/drawing/2014/main" val="4141861503"/>
                    </a:ext>
                  </a:extLst>
                </a:gridCol>
              </a:tblGrid>
              <a:tr h="491384">
                <a:tc>
                  <a:txBody>
                    <a:bodyPr/>
                    <a:lstStyle/>
                    <a:p>
                      <a:pPr rtl="0" fontAlgn="t">
                        <a:spcBef>
                          <a:spcPts val="0"/>
                        </a:spcBef>
                        <a:spcAft>
                          <a:spcPts val="0"/>
                        </a:spcAft>
                      </a:pPr>
                      <a:r>
                        <a:rPr lang="en-US" sz="1400" u="none" strike="noStrike">
                          <a:effectLst/>
                        </a:rPr>
                        <a:t>Typical Behaviors</a:t>
                      </a:r>
                      <a:endParaRPr lang="en-US" sz="1400">
                        <a:effectLst/>
                      </a:endParaRPr>
                    </a:p>
                  </a:txBody>
                  <a:tcPr marL="63500" marR="63500" marT="63500" marB="63500"/>
                </a:tc>
                <a:tc>
                  <a:txBody>
                    <a:bodyPr/>
                    <a:lstStyle/>
                    <a:p>
                      <a:pPr rtl="0" fontAlgn="t">
                        <a:spcBef>
                          <a:spcPts val="0"/>
                        </a:spcBef>
                        <a:spcAft>
                          <a:spcPts val="0"/>
                        </a:spcAft>
                      </a:pPr>
                      <a:r>
                        <a:rPr lang="en-US" sz="1400" u="none" strike="noStrike">
                          <a:effectLst/>
                        </a:rPr>
                        <a:t>Implications for creating developmentally appropriate activities</a:t>
                      </a:r>
                      <a:endParaRPr lang="en-US" sz="1400">
                        <a:effectLst/>
                      </a:endParaRPr>
                    </a:p>
                  </a:txBody>
                  <a:tcPr marL="63500" marR="63500" marT="63500" marB="63500"/>
                </a:tc>
                <a:extLst>
                  <a:ext uri="{0D108BD9-81ED-4DB2-BD59-A6C34878D82A}">
                    <a16:rowId xmlns:a16="http://schemas.microsoft.com/office/drawing/2014/main" val="1512387654"/>
                  </a:ext>
                </a:extLst>
              </a:tr>
              <a:tr h="3626077">
                <a:tc>
                  <a:txBody>
                    <a:bodyPr/>
                    <a:lstStyle/>
                    <a:p>
                      <a:pPr marL="152400" indent="-152400" rtl="0" fontAlgn="t">
                        <a:spcBef>
                          <a:spcPts val="0"/>
                        </a:spcBef>
                        <a:spcAft>
                          <a:spcPts val="0"/>
                        </a:spcAft>
                      </a:pPr>
                      <a:r>
                        <a:rPr lang="en-US" sz="1400" u="none" strike="noStrike">
                          <a:effectLst/>
                        </a:rPr>
                        <a:t>●   Developing their self-identity – discovering/ forming their own </a:t>
                      </a:r>
                      <a:endParaRPr lang="en-US" sz="1400">
                        <a:effectLst/>
                      </a:endParaRPr>
                    </a:p>
                    <a:p>
                      <a:pPr marL="152400" lvl="0" indent="-152400">
                        <a:spcBef>
                          <a:spcPts val="0"/>
                        </a:spcBef>
                        <a:spcAft>
                          <a:spcPts val="0"/>
                        </a:spcAft>
                        <a:buNone/>
                      </a:pPr>
                      <a:r>
                        <a:rPr lang="en-US" sz="1400" u="none" strike="noStrike">
                          <a:effectLst/>
                        </a:rPr>
                        <a:t>     uniqueness, values, abilities, etc.</a:t>
                      </a:r>
                      <a:endParaRPr lang="en-US" sz="1400">
                        <a:effectLst/>
                      </a:endParaRPr>
                    </a:p>
                    <a:p>
                      <a:pPr marL="152400" indent="-152400" rtl="0" fontAlgn="t">
                        <a:spcBef>
                          <a:spcPts val="0"/>
                        </a:spcBef>
                        <a:spcAft>
                          <a:spcPts val="0"/>
                        </a:spcAft>
                      </a:pPr>
                      <a:r>
                        <a:rPr lang="en-US" sz="1400" u="none" strike="noStrike">
                          <a:effectLst/>
                        </a:rPr>
                        <a:t>●   Is self-conscious because of puberty and youth are now able to </a:t>
                      </a:r>
                      <a:endParaRPr lang="en-US" sz="1400">
                        <a:effectLst/>
                      </a:endParaRPr>
                    </a:p>
                    <a:p>
                      <a:pPr marL="152400" lvl="0" indent="-152400">
                        <a:spcBef>
                          <a:spcPts val="0"/>
                        </a:spcBef>
                        <a:spcAft>
                          <a:spcPts val="0"/>
                        </a:spcAft>
                        <a:buNone/>
                      </a:pPr>
                      <a:r>
                        <a:rPr lang="en-US" sz="1400" u="none" strike="noStrike">
                          <a:effectLst/>
                        </a:rPr>
                        <a:t>     comprehend the concept of self-image</a:t>
                      </a:r>
                      <a:endParaRPr lang="en-US" sz="1400">
                        <a:effectLst/>
                      </a:endParaRPr>
                    </a:p>
                    <a:p>
                      <a:pPr marL="152400" indent="-152400" rtl="0" fontAlgn="t">
                        <a:spcBef>
                          <a:spcPts val="0"/>
                        </a:spcBef>
                        <a:spcAft>
                          <a:spcPts val="0"/>
                        </a:spcAft>
                      </a:pPr>
                      <a:r>
                        <a:rPr lang="en-US" sz="1400" u="none" strike="noStrike">
                          <a:effectLst/>
                        </a:rPr>
                        <a:t>●   Wants to make their own decisions – freedom from parental control</a:t>
                      </a:r>
                      <a:endParaRPr lang="en-US" sz="1400">
                        <a:effectLst/>
                      </a:endParaRPr>
                    </a:p>
                    <a:p>
                      <a:pPr marL="152400" indent="-152400" rtl="0" fontAlgn="t">
                        <a:spcBef>
                          <a:spcPts val="0"/>
                        </a:spcBef>
                        <a:spcAft>
                          <a:spcPts val="0"/>
                        </a:spcAft>
                      </a:pPr>
                      <a:r>
                        <a:rPr lang="en-US" sz="1400" u="none" strike="noStrike">
                          <a:effectLst/>
                        </a:rPr>
                        <a:t>●   Still likes to participate as a member of a group but now aware of   </a:t>
                      </a:r>
                      <a:endParaRPr lang="en-US" sz="1400">
                        <a:effectLst/>
                      </a:endParaRPr>
                    </a:p>
                    <a:p>
                      <a:pPr marL="152400" lvl="0" indent="-152400">
                        <a:spcBef>
                          <a:spcPts val="0"/>
                        </a:spcBef>
                        <a:spcAft>
                          <a:spcPts val="0"/>
                        </a:spcAft>
                        <a:buNone/>
                      </a:pPr>
                      <a:r>
                        <a:rPr lang="en-US" sz="1400" u="none" strike="noStrike">
                          <a:effectLst/>
                        </a:rPr>
                        <a:t>     and exploring the different roles in a group</a:t>
                      </a:r>
                      <a:endParaRPr lang="en-US" sz="1400">
                        <a:effectLst/>
                      </a:endParaRPr>
                    </a:p>
                    <a:p>
                      <a:pPr marL="152400" indent="-152400" rtl="0" fontAlgn="t">
                        <a:spcBef>
                          <a:spcPts val="0"/>
                        </a:spcBef>
                        <a:spcAft>
                          <a:spcPts val="0"/>
                        </a:spcAft>
                      </a:pPr>
                      <a:r>
                        <a:rPr lang="en-US" sz="1400" u="none" strike="noStrike">
                          <a:effectLst/>
                        </a:rPr>
                        <a:t>●   Seeks peer group acceptance like before, plus now, status matters</a:t>
                      </a:r>
                      <a:endParaRPr lang="en-US" sz="1400">
                        <a:effectLst/>
                      </a:endParaRPr>
                    </a:p>
                    <a:p>
                      <a:pPr marL="152400" indent="-152400" rtl="0" fontAlgn="t">
                        <a:spcBef>
                          <a:spcPts val="0"/>
                        </a:spcBef>
                        <a:spcAft>
                          <a:spcPts val="0"/>
                        </a:spcAft>
                      </a:pPr>
                      <a:r>
                        <a:rPr lang="en-US" sz="1400" u="none" strike="noStrike">
                          <a:effectLst/>
                        </a:rPr>
                        <a:t>●   Prefer same gender social groups, but this changes to mix gender </a:t>
                      </a:r>
                      <a:endParaRPr lang="en-US" sz="1400">
                        <a:effectLst/>
                      </a:endParaRPr>
                    </a:p>
                    <a:p>
                      <a:pPr marL="152400" lvl="0" indent="-152400">
                        <a:spcBef>
                          <a:spcPts val="0"/>
                        </a:spcBef>
                        <a:spcAft>
                          <a:spcPts val="0"/>
                        </a:spcAft>
                        <a:buNone/>
                      </a:pPr>
                      <a:r>
                        <a:rPr lang="en-US" sz="1400" u="none" strike="noStrike">
                          <a:effectLst/>
                        </a:rPr>
                        <a:t>     groups especially in late adolescence (16-18 yrs.)</a:t>
                      </a:r>
                      <a:endParaRPr lang="en-US" sz="1400">
                        <a:effectLst/>
                      </a:endParaRPr>
                    </a:p>
                    <a:p>
                      <a:pPr marL="152400" indent="-152400" rtl="0" fontAlgn="t">
                        <a:spcBef>
                          <a:spcPts val="0"/>
                        </a:spcBef>
                        <a:spcAft>
                          <a:spcPts val="0"/>
                        </a:spcAft>
                      </a:pPr>
                      <a:r>
                        <a:rPr lang="en-US" sz="1400" u="none" strike="noStrike">
                          <a:effectLst/>
                        </a:rPr>
                        <a:t>●   Sees mutual benefits of sharing and working together.</a:t>
                      </a:r>
                      <a:endParaRPr lang="en-US" sz="1400">
                        <a:effectLst/>
                      </a:endParaRPr>
                    </a:p>
                  </a:txBody>
                  <a:tcPr marL="63500" marR="63500" marT="63500" marB="63500"/>
                </a:tc>
                <a:tc>
                  <a:txBody>
                    <a:bodyPr/>
                    <a:lstStyle/>
                    <a:p>
                      <a:pPr rtl="0" fontAlgn="base">
                        <a:spcBef>
                          <a:spcPts val="0"/>
                        </a:spcBef>
                        <a:spcAft>
                          <a:spcPts val="0"/>
                        </a:spcAft>
                        <a:buFont typeface="Arial" panose="020B0604020202020204" pitchFamily="34" charset="0"/>
                        <a:buChar char="•"/>
                      </a:pPr>
                      <a:r>
                        <a:rPr lang="en-US" sz="1400" u="none" strike="noStrike">
                          <a:effectLst/>
                        </a:rPr>
                        <a:t>Provide opportunities to share, learn and explore people’s different </a:t>
                      </a:r>
                      <a:endParaRPr lang="en-US"/>
                    </a:p>
                    <a:p>
                      <a:pPr lvl="0" indent="0">
                        <a:spcBef>
                          <a:spcPts val="0"/>
                        </a:spcBef>
                        <a:spcAft>
                          <a:spcPts val="0"/>
                        </a:spcAft>
                        <a:buNone/>
                      </a:pPr>
                      <a:r>
                        <a:rPr lang="en-US" sz="1400" u="none" strike="noStrike">
                          <a:effectLst/>
                        </a:rPr>
                        <a:t> values, abilities, uniqueness, etc. so they can begin to identify their own</a:t>
                      </a:r>
                    </a:p>
                    <a:p>
                      <a:pPr rtl="0" fontAlgn="base">
                        <a:spcBef>
                          <a:spcPts val="0"/>
                        </a:spcBef>
                        <a:spcAft>
                          <a:spcPts val="0"/>
                        </a:spcAft>
                        <a:buFont typeface="Arial" panose="020B0604020202020204" pitchFamily="34" charset="0"/>
                        <a:buChar char="•"/>
                      </a:pPr>
                      <a:r>
                        <a:rPr lang="en-US" sz="1400" u="none" strike="noStrike">
                          <a:effectLst/>
                        </a:rPr>
                        <a:t>Engage youth in healthy living discussions  </a:t>
                      </a:r>
                    </a:p>
                    <a:p>
                      <a:pPr rtl="0" fontAlgn="base">
                        <a:spcBef>
                          <a:spcPts val="0"/>
                        </a:spcBef>
                        <a:spcAft>
                          <a:spcPts val="0"/>
                        </a:spcAft>
                        <a:buFont typeface="Arial" panose="020B0604020202020204" pitchFamily="34" charset="0"/>
                        <a:buChar char="•"/>
                      </a:pPr>
                      <a:r>
                        <a:rPr lang="en-US" sz="1400" u="none" strike="noStrike">
                          <a:effectLst/>
                        </a:rPr>
                        <a:t>Give youth the opportunity to plan, implement and evaluate 4-H activities.</a:t>
                      </a:r>
                    </a:p>
                    <a:p>
                      <a:pPr rtl="0" fontAlgn="base">
                        <a:spcBef>
                          <a:spcPts val="0"/>
                        </a:spcBef>
                        <a:spcAft>
                          <a:spcPts val="0"/>
                        </a:spcAft>
                        <a:buFont typeface="Arial" panose="020B0604020202020204" pitchFamily="34" charset="0"/>
                        <a:buChar char="•"/>
                      </a:pPr>
                      <a:r>
                        <a:rPr lang="en-US" sz="1400" u="none" strike="noStrike">
                          <a:effectLst/>
                        </a:rPr>
                        <a:t>Incorporate teamwork allowing for discussion of roles, for participants </a:t>
                      </a:r>
                    </a:p>
                    <a:p>
                      <a:pPr lvl="0" indent="0">
                        <a:spcBef>
                          <a:spcPts val="0"/>
                        </a:spcBef>
                        <a:spcAft>
                          <a:spcPts val="0"/>
                        </a:spcAft>
                        <a:buNone/>
                      </a:pPr>
                      <a:r>
                        <a:rPr lang="en-US" sz="1400" u="none" strike="noStrike">
                          <a:effectLst/>
                        </a:rPr>
                        <a:t> to try different roles.</a:t>
                      </a:r>
                    </a:p>
                    <a:p>
                      <a:pPr rtl="0" fontAlgn="base">
                        <a:spcBef>
                          <a:spcPts val="0"/>
                        </a:spcBef>
                        <a:spcAft>
                          <a:spcPts val="0"/>
                        </a:spcAft>
                        <a:buFont typeface="Arial" panose="020B0604020202020204" pitchFamily="34" charset="0"/>
                        <a:buChar char="•"/>
                      </a:pPr>
                      <a:r>
                        <a:rPr lang="en-US" sz="1400" u="none" strike="noStrike">
                          <a:effectLst/>
                        </a:rPr>
                        <a:t>Foster a sense of belonging in which youth are accepted, encouraged </a:t>
                      </a:r>
                    </a:p>
                    <a:p>
                      <a:pPr lvl="0" indent="0">
                        <a:spcBef>
                          <a:spcPts val="0"/>
                        </a:spcBef>
                        <a:spcAft>
                          <a:spcPts val="0"/>
                        </a:spcAft>
                        <a:buNone/>
                      </a:pPr>
                      <a:r>
                        <a:rPr lang="en-US" sz="1400" u="none" strike="noStrike">
                          <a:effectLst/>
                        </a:rPr>
                        <a:t> and supported by their peers.</a:t>
                      </a:r>
                    </a:p>
                    <a:p>
                      <a:pPr rtl="0" fontAlgn="base">
                        <a:spcBef>
                          <a:spcPts val="0"/>
                        </a:spcBef>
                        <a:spcAft>
                          <a:spcPts val="0"/>
                        </a:spcAft>
                        <a:buFont typeface="Arial" panose="020B0604020202020204" pitchFamily="34" charset="0"/>
                        <a:buChar char="•"/>
                      </a:pPr>
                      <a:r>
                        <a:rPr lang="en-US" sz="1400" u="none" strike="noStrike">
                          <a:effectLst/>
                        </a:rPr>
                        <a:t>Extend the teamwork discussion and encourage youth to talk about </a:t>
                      </a:r>
                    </a:p>
                    <a:p>
                      <a:pPr lvl="0" indent="0">
                        <a:spcBef>
                          <a:spcPts val="0"/>
                        </a:spcBef>
                        <a:spcAft>
                          <a:spcPts val="0"/>
                        </a:spcAft>
                        <a:buNone/>
                      </a:pPr>
                      <a:r>
                        <a:rPr lang="en-US" sz="1400" u="none" strike="noStrike">
                          <a:effectLst/>
                        </a:rPr>
                        <a:t> different roles and the status we attach to these roles.</a:t>
                      </a:r>
                    </a:p>
                    <a:p>
                      <a:pPr rtl="0" fontAlgn="base">
                        <a:spcBef>
                          <a:spcPts val="0"/>
                        </a:spcBef>
                        <a:spcAft>
                          <a:spcPts val="0"/>
                        </a:spcAft>
                        <a:buFont typeface="Arial" panose="020B0604020202020204" pitchFamily="34" charset="0"/>
                        <a:buChar char="•"/>
                      </a:pPr>
                      <a:r>
                        <a:rPr lang="en-US" sz="1400" u="none" strike="noStrike">
                          <a:effectLst/>
                        </a:rPr>
                        <a:t>Provide opportunities for youth to create groups and decide which </a:t>
                      </a:r>
                    </a:p>
                    <a:p>
                      <a:pPr lvl="0" indent="0">
                        <a:spcBef>
                          <a:spcPts val="0"/>
                        </a:spcBef>
                        <a:spcAft>
                          <a:spcPts val="0"/>
                        </a:spcAft>
                        <a:buNone/>
                      </a:pPr>
                      <a:r>
                        <a:rPr lang="en-US" sz="1400" u="none" strike="noStrike">
                          <a:effectLst/>
                        </a:rPr>
                        <a:t> groups they want to be in</a:t>
                      </a:r>
                    </a:p>
                    <a:p>
                      <a:pPr rtl="0" fontAlgn="base">
                        <a:spcBef>
                          <a:spcPts val="0"/>
                        </a:spcBef>
                        <a:spcAft>
                          <a:spcPts val="0"/>
                        </a:spcAft>
                        <a:buFont typeface="Arial" panose="020B0604020202020204" pitchFamily="34" charset="0"/>
                        <a:buChar char="•"/>
                      </a:pPr>
                      <a:r>
                        <a:rPr lang="en-US" sz="1400" u="none" strike="noStrike">
                          <a:effectLst/>
                        </a:rPr>
                        <a:t>Build-in or plan for opportunities where youth can recognize each </a:t>
                      </a:r>
                      <a:endParaRPr lang="en-US" sz="1400" b="0" i="0" u="none" strike="noStrike">
                        <a:solidFill>
                          <a:srgbClr val="000000"/>
                        </a:solidFill>
                        <a:effectLst/>
                        <a:latin typeface="Arial"/>
                      </a:endParaRPr>
                    </a:p>
                    <a:p>
                      <a:pPr lvl="0" indent="0">
                        <a:spcBef>
                          <a:spcPts val="0"/>
                        </a:spcBef>
                        <a:spcAft>
                          <a:spcPts val="0"/>
                        </a:spcAft>
                        <a:buNone/>
                      </a:pPr>
                      <a:r>
                        <a:rPr lang="en-US" sz="1400" u="none" strike="noStrike">
                          <a:effectLst/>
                        </a:rPr>
                        <a:t> other’s accomplishments</a:t>
                      </a:r>
                      <a:endParaRPr lang="en-US" sz="1400" b="0" i="0" u="none" strike="noStrike">
                        <a:solidFill>
                          <a:srgbClr val="000000"/>
                        </a:solidFill>
                        <a:effectLst/>
                        <a:latin typeface="Arial"/>
                      </a:endParaRPr>
                    </a:p>
                  </a:txBody>
                  <a:tcPr marL="63500" marR="63500" marT="63500" marB="63500"/>
                </a:tc>
                <a:extLst>
                  <a:ext uri="{0D108BD9-81ED-4DB2-BD59-A6C34878D82A}">
                    <a16:rowId xmlns:a16="http://schemas.microsoft.com/office/drawing/2014/main" val="3282014008"/>
                  </a:ext>
                </a:extLst>
              </a:tr>
            </a:tbl>
          </a:graphicData>
        </a:graphic>
      </p:graphicFrame>
      <p:sp>
        <p:nvSpPr>
          <p:cNvPr id="7" name="TextBox 6">
            <a:extLst>
              <a:ext uri="{FF2B5EF4-FFF2-40B4-BE49-F238E27FC236}">
                <a16:creationId xmlns:a16="http://schemas.microsoft.com/office/drawing/2014/main" id="{A137C679-1AE4-40B5-89E9-482768C54744}"/>
              </a:ext>
            </a:extLst>
          </p:cNvPr>
          <p:cNvSpPr txBox="1"/>
          <p:nvPr/>
        </p:nvSpPr>
        <p:spPr>
          <a:xfrm>
            <a:off x="325746" y="5995604"/>
            <a:ext cx="505447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Adapted from Lee, F. &amp; Go, C. (2002) and Marshall-Wheeler, N. and Miner, G. (2021).​</a:t>
            </a:r>
          </a:p>
        </p:txBody>
      </p:sp>
    </p:spTree>
    <p:extLst>
      <p:ext uri="{BB962C8B-B14F-4D97-AF65-F5344CB8AC3E}">
        <p14:creationId xmlns:p14="http://schemas.microsoft.com/office/powerpoint/2010/main" val="26551361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Participant Feedback</a:t>
            </a:r>
          </a:p>
        </p:txBody>
      </p:sp>
      <p:sp>
        <p:nvSpPr>
          <p:cNvPr id="3" name="Content Placeholder 2"/>
          <p:cNvSpPr>
            <a:spLocks noGrp="1"/>
          </p:cNvSpPr>
          <p:nvPr>
            <p:ph idx="1"/>
          </p:nvPr>
        </p:nvSpPr>
        <p:spPr>
          <a:xfrm>
            <a:off x="838201" y="1586874"/>
            <a:ext cx="5867399" cy="4169350"/>
          </a:xfrm>
        </p:spPr>
        <p:txBody>
          <a:bodyPr>
            <a:normAutofit/>
          </a:bodyPr>
          <a:lstStyle/>
          <a:p>
            <a:pPr>
              <a:buFont typeface="Wingdings" pitchFamily="2" charset="2"/>
              <a:buChar char="§"/>
            </a:pPr>
            <a:r>
              <a:rPr lang="en-US" sz="3600"/>
              <a:t>Keep it simple. </a:t>
            </a:r>
          </a:p>
          <a:p>
            <a:pPr>
              <a:buFont typeface="Wingdings" pitchFamily="2" charset="2"/>
              <a:buChar char="§"/>
            </a:pPr>
            <a:r>
              <a:rPr lang="en-US" sz="3600"/>
              <a:t>You can solicit feedback from youth, parents or even other volunteers. </a:t>
            </a:r>
          </a:p>
          <a:p>
            <a:pPr>
              <a:buFont typeface="Wingdings" pitchFamily="2" charset="2"/>
              <a:buChar char="§"/>
            </a:pPr>
            <a:r>
              <a:rPr lang="en-US" sz="3600"/>
              <a:t>Use the Clover Feedback Form. </a:t>
            </a:r>
          </a:p>
        </p:txBody>
      </p:sp>
      <p:pic>
        <p:nvPicPr>
          <p:cNvPr id="6" name="Picture 5" descr="Diagram&#10;&#10;Description automatically generated">
            <a:extLst>
              <a:ext uri="{FF2B5EF4-FFF2-40B4-BE49-F238E27FC236}">
                <a16:creationId xmlns:a16="http://schemas.microsoft.com/office/drawing/2014/main" id="{A1AB029F-0318-9D44-88F2-D77D7012633A}"/>
              </a:ext>
            </a:extLst>
          </p:cNvPr>
          <p:cNvPicPr>
            <a:picLocks noChangeAspect="1"/>
          </p:cNvPicPr>
          <p:nvPr/>
        </p:nvPicPr>
        <p:blipFill>
          <a:blip r:embed="rId2"/>
          <a:stretch>
            <a:fillRect/>
          </a:stretch>
        </p:blipFill>
        <p:spPr>
          <a:xfrm rot="826779">
            <a:off x="7336917" y="662535"/>
            <a:ext cx="3488661" cy="4856870"/>
          </a:xfrm>
          <a:prstGeom prst="rect">
            <a:avLst/>
          </a:prstGeom>
          <a:ln>
            <a:solidFill>
              <a:schemeClr val="accent1"/>
            </a:solidFill>
          </a:ln>
        </p:spPr>
      </p:pic>
    </p:spTree>
    <p:extLst>
      <p:ext uri="{BB962C8B-B14F-4D97-AF65-F5344CB8AC3E}">
        <p14:creationId xmlns:p14="http://schemas.microsoft.com/office/powerpoint/2010/main" val="11001374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2ADF-4461-E146-9119-732F13B87B54}"/>
              </a:ext>
            </a:extLst>
          </p:cNvPr>
          <p:cNvSpPr>
            <a:spLocks noGrp="1"/>
          </p:cNvSpPr>
          <p:nvPr>
            <p:ph type="title"/>
          </p:nvPr>
        </p:nvSpPr>
        <p:spPr/>
        <p:txBody>
          <a:bodyPr/>
          <a:lstStyle/>
          <a:p>
            <a:r>
              <a:rPr lang="en-US"/>
              <a:t>Facilitator Self-Reflection</a:t>
            </a:r>
          </a:p>
        </p:txBody>
      </p:sp>
      <p:sp>
        <p:nvSpPr>
          <p:cNvPr id="4" name="Content Placeholder 3">
            <a:extLst>
              <a:ext uri="{FF2B5EF4-FFF2-40B4-BE49-F238E27FC236}">
                <a16:creationId xmlns:a16="http://schemas.microsoft.com/office/drawing/2014/main" id="{130A195D-0A26-E645-B112-1C2690303F25}"/>
              </a:ext>
            </a:extLst>
          </p:cNvPr>
          <p:cNvSpPr>
            <a:spLocks noGrp="1"/>
          </p:cNvSpPr>
          <p:nvPr>
            <p:ph sz="half" idx="2"/>
          </p:nvPr>
        </p:nvSpPr>
        <p:spPr>
          <a:xfrm>
            <a:off x="5083443" y="1352991"/>
            <a:ext cx="6463098" cy="5505009"/>
          </a:xfrm>
        </p:spPr>
        <p:txBody>
          <a:bodyPr>
            <a:normAutofit/>
          </a:bodyPr>
          <a:lstStyle/>
          <a:p>
            <a:pPr fontAlgn="base"/>
            <a:r>
              <a:rPr lang="en-US" sz="2800"/>
              <a:t>Is my reason for being a 4-H leader the same now as it was when I started?</a:t>
            </a:r>
          </a:p>
          <a:p>
            <a:pPr fontAlgn="base"/>
            <a:r>
              <a:rPr lang="en-US" sz="2800"/>
              <a:t>Do I make myself accessible to my members, parents and other volunteers?</a:t>
            </a:r>
          </a:p>
          <a:p>
            <a:pPr fontAlgn="base"/>
            <a:r>
              <a:rPr lang="en-US" sz="2800"/>
              <a:t>Do I seek input or feedback from my members and parents?</a:t>
            </a:r>
          </a:p>
          <a:p>
            <a:pPr fontAlgn="base"/>
            <a:r>
              <a:rPr lang="en-US" sz="2800"/>
              <a:t>If I were a 4-H member, how might I rate myself?</a:t>
            </a:r>
          </a:p>
          <a:p>
            <a:pPr fontAlgn="base"/>
            <a:r>
              <a:rPr lang="en-US" sz="2800"/>
              <a:t>Is my club/program vibrant? If not, why not?</a:t>
            </a:r>
          </a:p>
          <a:p>
            <a:pPr marL="571500" lvl="0" indent="-571500">
              <a:lnSpc>
                <a:spcPct val="100000"/>
              </a:lnSpc>
              <a:spcBef>
                <a:spcPts val="0"/>
              </a:spcBef>
              <a:spcAft>
                <a:spcPts val="1200"/>
              </a:spcAft>
              <a:buFont typeface="+mj-lt"/>
              <a:buAutoNum type="arabicPeriod"/>
            </a:pPr>
            <a:endParaRPr lang="en-US" sz="3600"/>
          </a:p>
        </p:txBody>
      </p:sp>
      <p:pic>
        <p:nvPicPr>
          <p:cNvPr id="6" name="Picture 5">
            <a:extLst>
              <a:ext uri="{FF2B5EF4-FFF2-40B4-BE49-F238E27FC236}">
                <a16:creationId xmlns:a16="http://schemas.microsoft.com/office/drawing/2014/main" id="{B2BBD4C0-57E1-F948-A2A9-0CFE1C6B8C7F}"/>
              </a:ext>
            </a:extLst>
          </p:cNvPr>
          <p:cNvPicPr/>
          <p:nvPr/>
        </p:nvPicPr>
        <p:blipFill>
          <a:blip r:embed="rId3" cstate="print">
            <a:extLst>
              <a:ext uri="{28A0092B-C50C-407E-A947-70E740481C1C}">
                <a14:useLocalDpi xmlns:a14="http://schemas.microsoft.com/office/drawing/2010/main"/>
              </a:ext>
            </a:extLst>
          </a:blip>
          <a:stretch>
            <a:fillRect/>
          </a:stretch>
        </p:blipFill>
        <p:spPr>
          <a:xfrm>
            <a:off x="709395" y="1894616"/>
            <a:ext cx="4287375" cy="4073005"/>
          </a:xfrm>
          <a:prstGeom prst="rect">
            <a:avLst/>
          </a:prstGeom>
          <a:noFill/>
        </p:spPr>
      </p:pic>
    </p:spTree>
    <p:extLst>
      <p:ext uri="{BB962C8B-B14F-4D97-AF65-F5344CB8AC3E}">
        <p14:creationId xmlns:p14="http://schemas.microsoft.com/office/powerpoint/2010/main" val="34358983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a:solidFill>
                  <a:schemeClr val="bg1"/>
                </a:solidFill>
              </a:rPr>
              <a:t>For more information, contact:</a:t>
            </a:r>
          </a:p>
          <a:p>
            <a:pPr algn="l">
              <a:lnSpc>
                <a:spcPct val="100000"/>
              </a:lnSpc>
              <a:spcBef>
                <a:spcPts val="0"/>
              </a:spcBef>
            </a:pPr>
            <a:r>
              <a:rPr lang="en-US" sz="1400" b="1">
                <a:solidFill>
                  <a:schemeClr val="bg1"/>
                </a:solidFill>
              </a:rPr>
              <a:t>Your Name</a:t>
            </a:r>
            <a:r>
              <a:rPr lang="en-US" sz="1400">
                <a:solidFill>
                  <a:schemeClr val="bg1"/>
                </a:solidFill>
              </a:rPr>
              <a:t>, Your</a:t>
            </a:r>
            <a:r>
              <a:rPr lang="en-US" sz="1400" baseline="0">
                <a:solidFill>
                  <a:schemeClr val="bg1"/>
                </a:solidFill>
              </a:rPr>
              <a:t> Title</a:t>
            </a:r>
            <a:endParaRPr lang="en-US" sz="1400">
              <a:solidFill>
                <a:schemeClr val="bg1"/>
              </a:solidFill>
            </a:endParaRPr>
          </a:p>
          <a:p>
            <a:pPr algn="l">
              <a:lnSpc>
                <a:spcPct val="100000"/>
              </a:lnSpc>
              <a:spcBef>
                <a:spcPts val="0"/>
              </a:spcBef>
            </a:pPr>
            <a:r>
              <a:rPr lang="en-US" sz="1400" err="1">
                <a:solidFill>
                  <a:srgbClr val="92D050"/>
                </a:solidFill>
              </a:rPr>
              <a:t>your-email@fourhcouncil.edu</a:t>
            </a:r>
            <a:endParaRPr lang="en-US" sz="140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23334151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a:t>Activity – Instruction Prompts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a:xfrm>
            <a:off x="831850" y="4439564"/>
            <a:ext cx="10515600" cy="858598"/>
          </a:xfrm>
        </p:spPr>
        <p:txBody>
          <a:bodyPr>
            <a:normAutofit lnSpcReduction="10000"/>
          </a:bodyPr>
          <a:lstStyle/>
          <a:p>
            <a:r>
              <a:rPr lang="en-US"/>
              <a:t>Program Evaluation methods– </a:t>
            </a:r>
          </a:p>
          <a:p>
            <a:r>
              <a:rPr lang="en-US"/>
              <a:t>Educational Design and Delivery Domain</a:t>
            </a:r>
          </a:p>
        </p:txBody>
      </p:sp>
    </p:spTree>
    <p:extLst>
      <p:ext uri="{BB962C8B-B14F-4D97-AF65-F5344CB8AC3E}">
        <p14:creationId xmlns:p14="http://schemas.microsoft.com/office/powerpoint/2010/main" val="1496407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903217" y="462463"/>
            <a:ext cx="9027250" cy="972213"/>
          </a:xfrm>
        </p:spPr>
        <p:txBody>
          <a:bodyPr>
            <a:normAutofit/>
          </a:bodyPr>
          <a:lstStyle/>
          <a:p>
            <a:r>
              <a:rPr lang="en-US" dirty="0"/>
              <a:t>Pair Share</a:t>
            </a:r>
            <a:endParaRPr lang="en-US" dirty="0">
              <a:highlight>
                <a:srgbClr val="FFFF00"/>
              </a:highlight>
            </a:endParaRP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1159042" y="1889892"/>
            <a:ext cx="10515600" cy="4169350"/>
          </a:xfrm>
        </p:spPr>
        <p:txBody>
          <a:bodyPr vert="horz" lIns="91440" tIns="45720" rIns="91440" bIns="45720" rtlCol="0" anchor="t">
            <a:normAutofit/>
          </a:bodyPr>
          <a:lstStyle/>
          <a:p>
            <a:pPr marL="514350" indent="-514350">
              <a:lnSpc>
                <a:spcPct val="100000"/>
              </a:lnSpc>
              <a:buAutoNum type="arabicPeriod"/>
            </a:pPr>
            <a:r>
              <a:rPr lang="en-US" sz="3200" dirty="0">
                <a:ea typeface="+mn-lt"/>
                <a:cs typeface="+mn-lt"/>
              </a:rPr>
              <a:t>Find a partner.</a:t>
            </a:r>
            <a:endParaRPr lang="en-US" dirty="0">
              <a:ea typeface="+mn-lt"/>
              <a:cs typeface="+mn-lt"/>
            </a:endParaRPr>
          </a:p>
          <a:p>
            <a:pPr marL="514350" indent="-514350">
              <a:lnSpc>
                <a:spcPct val="100000"/>
              </a:lnSpc>
              <a:buAutoNum type="arabicPeriod"/>
            </a:pPr>
            <a:r>
              <a:rPr lang="en-US" sz="3200" dirty="0">
                <a:ea typeface="+mn-lt"/>
                <a:cs typeface="+mn-lt"/>
              </a:rPr>
              <a:t>Take turns asking each other the leadership self-reflection questions listed in the fact sheet.  </a:t>
            </a:r>
            <a:endParaRPr lang="en-US" dirty="0">
              <a:ea typeface="+mn-lt"/>
              <a:cs typeface="+mn-lt"/>
            </a:endParaRPr>
          </a:p>
          <a:p>
            <a:pPr marL="514350" indent="-514350">
              <a:lnSpc>
                <a:spcPct val="100000"/>
              </a:lnSpc>
              <a:buAutoNum type="arabicPeriod"/>
            </a:pPr>
            <a:endParaRPr lang="en-US" dirty="0"/>
          </a:p>
          <a:p>
            <a:pPr lvl="2">
              <a:lnSpc>
                <a:spcPct val="100000"/>
              </a:lnSpc>
              <a:spcBef>
                <a:spcPts val="0"/>
              </a:spcBef>
            </a:pPr>
            <a:r>
              <a:rPr lang="en-US" sz="2400" dirty="0">
                <a:ea typeface="+mn-lt"/>
                <a:cs typeface="+mn-lt"/>
              </a:rPr>
              <a:t>What surprised you about your answers?  </a:t>
            </a:r>
          </a:p>
          <a:p>
            <a:pPr lvl="2">
              <a:lnSpc>
                <a:spcPct val="100000"/>
              </a:lnSpc>
              <a:spcBef>
                <a:spcPts val="0"/>
              </a:spcBef>
            </a:pPr>
            <a:r>
              <a:rPr lang="en-US" sz="2400" dirty="0">
                <a:ea typeface="+mn-lt"/>
                <a:cs typeface="+mn-lt"/>
              </a:rPr>
              <a:t>Are there any areas you think you can improve?  </a:t>
            </a:r>
          </a:p>
          <a:p>
            <a:pPr lvl="2">
              <a:lnSpc>
                <a:spcPct val="100000"/>
              </a:lnSpc>
              <a:spcBef>
                <a:spcPts val="0"/>
              </a:spcBef>
            </a:pPr>
            <a:r>
              <a:rPr lang="en-US" sz="2400" dirty="0">
                <a:ea typeface="+mn-lt"/>
                <a:cs typeface="+mn-lt"/>
              </a:rPr>
              <a:t>How might you “make the best better” as a club leader for your club or program? </a:t>
            </a:r>
            <a:endParaRPr lang="en-US" sz="2400">
              <a:cs typeface="Arial"/>
            </a:endParaRPr>
          </a:p>
          <a:p>
            <a:pPr marL="0" indent="0">
              <a:lnSpc>
                <a:spcPct val="100000"/>
              </a:lnSpc>
              <a:buNone/>
            </a:pPr>
            <a:endParaRPr lang="en-US" dirty="0">
              <a:cs typeface="Arial" panose="020B0604020202020204"/>
            </a:endParaRPr>
          </a:p>
          <a:p>
            <a:pPr marL="457200" indent="-457200">
              <a:lnSpc>
                <a:spcPct val="100000"/>
              </a:lnSpc>
              <a:buAutoNum type="arabicPeriod"/>
            </a:pPr>
            <a:endParaRPr lang="en-US" sz="2800" dirty="0">
              <a:cs typeface="Arial"/>
            </a:endParaRPr>
          </a:p>
        </p:txBody>
      </p:sp>
      <p:pic>
        <p:nvPicPr>
          <p:cNvPr id="5" name="Picture 5" descr="Icon&#10;&#10;Description automatically generated">
            <a:extLst>
              <a:ext uri="{FF2B5EF4-FFF2-40B4-BE49-F238E27FC236}">
                <a16:creationId xmlns:a16="http://schemas.microsoft.com/office/drawing/2014/main" id="{99D8F66C-A0CE-4135-A753-040E87EE8A6B}"/>
              </a:ext>
            </a:extLst>
          </p:cNvPr>
          <p:cNvPicPr>
            <a:picLocks noChangeAspect="1"/>
          </p:cNvPicPr>
          <p:nvPr/>
        </p:nvPicPr>
        <p:blipFill>
          <a:blip r:embed="rId3"/>
          <a:stretch>
            <a:fillRect/>
          </a:stretch>
        </p:blipFill>
        <p:spPr>
          <a:xfrm rot="-1020000">
            <a:off x="331240" y="248643"/>
            <a:ext cx="1360312" cy="1698107"/>
          </a:xfrm>
          <a:prstGeom prst="rect">
            <a:avLst/>
          </a:prstGeom>
        </p:spPr>
      </p:pic>
    </p:spTree>
    <p:extLst>
      <p:ext uri="{BB962C8B-B14F-4D97-AF65-F5344CB8AC3E}">
        <p14:creationId xmlns:p14="http://schemas.microsoft.com/office/powerpoint/2010/main" val="385771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872024" y="444638"/>
            <a:ext cx="9481776" cy="972213"/>
          </a:xfrm>
        </p:spPr>
        <p:txBody>
          <a:bodyPr>
            <a:normAutofit/>
          </a:bodyPr>
          <a:lstStyle/>
          <a:p>
            <a:r>
              <a:rPr lang="en-US" dirty="0"/>
              <a:t> 4-H Quality Check-up</a:t>
            </a:r>
            <a:endParaRPr lang="en-US" dirty="0">
              <a:highlight>
                <a:srgbClr val="FFFF00"/>
              </a:highlight>
            </a:endParaRP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909498" y="2210734"/>
            <a:ext cx="10515600" cy="4562914"/>
          </a:xfrm>
        </p:spPr>
        <p:txBody>
          <a:bodyPr vert="horz" lIns="91440" tIns="45720" rIns="91440" bIns="45720" rtlCol="0" anchor="t">
            <a:normAutofit lnSpcReduction="10000"/>
          </a:bodyPr>
          <a:lstStyle/>
          <a:p>
            <a:pPr marL="457200" indent="-457200">
              <a:buAutoNum type="arabicPeriod"/>
            </a:pPr>
            <a:r>
              <a:rPr lang="en-US" sz="3200">
                <a:ea typeface="+mn-lt"/>
                <a:cs typeface="+mn-lt"/>
              </a:rPr>
              <a:t>Partner with another volunteer to observe each other’s 4-H club or activity.</a:t>
            </a:r>
          </a:p>
          <a:p>
            <a:pPr marL="457200" indent="-457200">
              <a:buAutoNum type="arabicPeriod"/>
            </a:pPr>
            <a:r>
              <a:rPr lang="en-US" sz="3200">
                <a:ea typeface="+mn-lt"/>
                <a:cs typeface="+mn-lt"/>
              </a:rPr>
              <a:t>Give your partner a copy of the 4-H Quality Checklist. Ask them to identify which characteristics of positive youth development are happening during the meeting or event. </a:t>
            </a:r>
          </a:p>
          <a:p>
            <a:pPr marL="457200" indent="-457200">
              <a:buAutoNum type="arabicPeriod"/>
            </a:pPr>
            <a:r>
              <a:rPr lang="en-US" sz="3200">
                <a:ea typeface="+mn-lt"/>
                <a:cs typeface="+mn-lt"/>
              </a:rPr>
              <a:t>Reflect on the results. Which characteristics were present during your meeting? Which ones are opportunities for improvement? </a:t>
            </a:r>
            <a:br>
              <a:rPr lang="en-US" sz="3200" dirty="0"/>
            </a:br>
            <a:endParaRPr lang="en-US" sz="3200">
              <a:cs typeface="Arial"/>
            </a:endParaRPr>
          </a:p>
        </p:txBody>
      </p:sp>
      <p:pic>
        <p:nvPicPr>
          <p:cNvPr id="5" name="Picture 5" descr="Icon&#10;&#10;Description automatically generated">
            <a:extLst>
              <a:ext uri="{FF2B5EF4-FFF2-40B4-BE49-F238E27FC236}">
                <a16:creationId xmlns:a16="http://schemas.microsoft.com/office/drawing/2014/main" id="{47291A6D-3530-4DF1-A917-53C673ACEED9}"/>
              </a:ext>
            </a:extLst>
          </p:cNvPr>
          <p:cNvPicPr>
            <a:picLocks noChangeAspect="1"/>
          </p:cNvPicPr>
          <p:nvPr/>
        </p:nvPicPr>
        <p:blipFill>
          <a:blip r:embed="rId3"/>
          <a:stretch>
            <a:fillRect/>
          </a:stretch>
        </p:blipFill>
        <p:spPr>
          <a:xfrm rot="-1020000">
            <a:off x="366889" y="195169"/>
            <a:ext cx="1360312" cy="1698107"/>
          </a:xfrm>
          <a:prstGeom prst="rect">
            <a:avLst/>
          </a:prstGeom>
        </p:spPr>
      </p:pic>
    </p:spTree>
    <p:extLst>
      <p:ext uri="{BB962C8B-B14F-4D97-AF65-F5344CB8AC3E}">
        <p14:creationId xmlns:p14="http://schemas.microsoft.com/office/powerpoint/2010/main" val="11306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754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ea typeface="+mj-lt"/>
                <a:cs typeface="+mj-lt"/>
              </a:rPr>
              <a:t>Working with Junior and Senior 4-H’ers (Ages 12-18)</a:t>
            </a:r>
            <a:endParaRPr lang="en-US"/>
          </a:p>
        </p:txBody>
      </p:sp>
      <p:sp>
        <p:nvSpPr>
          <p:cNvPr id="3" name="Content Placeholder 2"/>
          <p:cNvSpPr>
            <a:spLocks noGrp="1"/>
          </p:cNvSpPr>
          <p:nvPr>
            <p:ph idx="1"/>
          </p:nvPr>
        </p:nvSpPr>
        <p:spPr>
          <a:xfrm>
            <a:off x="621518" y="1247405"/>
            <a:ext cx="10515600" cy="4169350"/>
          </a:xfrm>
        </p:spPr>
        <p:txBody>
          <a:bodyPr vert="horz" lIns="91440" tIns="45720" rIns="91440" bIns="45720" rtlCol="0" anchor="t">
            <a:normAutofit/>
          </a:bodyPr>
          <a:lstStyle/>
          <a:p>
            <a:pPr marL="0" indent="0">
              <a:lnSpc>
                <a:spcPct val="110000"/>
              </a:lnSpc>
              <a:buNone/>
            </a:pPr>
            <a:r>
              <a:rPr lang="en-US" sz="4000">
                <a:ea typeface="+mn-lt"/>
                <a:cs typeface="+mn-lt"/>
              </a:rPr>
              <a:t>Cognitive Development</a:t>
            </a:r>
            <a:endParaRPr lang="en-US"/>
          </a:p>
          <a:p>
            <a:pPr marL="0" indent="0">
              <a:buNone/>
            </a:pPr>
            <a:endParaRPr lang="en-US" sz="3600"/>
          </a:p>
          <a:p>
            <a:pPr marL="0" indent="0">
              <a:buNone/>
            </a:pPr>
            <a:endParaRPr lang="en-US">
              <a:cs typeface="Arial"/>
            </a:endParaRPr>
          </a:p>
          <a:p>
            <a:pPr marL="0" indent="0">
              <a:buNone/>
            </a:pPr>
            <a:endParaRPr lang="en-US" sz="1800"/>
          </a:p>
        </p:txBody>
      </p:sp>
      <p:graphicFrame>
        <p:nvGraphicFramePr>
          <p:cNvPr id="6" name="Table 5">
            <a:extLst>
              <a:ext uri="{FF2B5EF4-FFF2-40B4-BE49-F238E27FC236}">
                <a16:creationId xmlns:a16="http://schemas.microsoft.com/office/drawing/2014/main" id="{1035DE4C-4503-4747-999C-D8C0C82BA019}"/>
              </a:ext>
            </a:extLst>
          </p:cNvPr>
          <p:cNvGraphicFramePr>
            <a:graphicFrameLocks noGrp="1"/>
          </p:cNvGraphicFramePr>
          <p:nvPr>
            <p:extLst>
              <p:ext uri="{D42A27DB-BD31-4B8C-83A1-F6EECF244321}">
                <p14:modId xmlns:p14="http://schemas.microsoft.com/office/powerpoint/2010/main" val="4140973096"/>
              </p:ext>
            </p:extLst>
          </p:nvPr>
        </p:nvGraphicFramePr>
        <p:xfrm>
          <a:off x="390028" y="1989867"/>
          <a:ext cx="11325268" cy="3911600"/>
        </p:xfrm>
        <a:graphic>
          <a:graphicData uri="http://schemas.openxmlformats.org/drawingml/2006/table">
            <a:tbl>
              <a:tblPr firstRow="1" bandRow="1">
                <a:tableStyleId>{5C22544A-7EE6-4342-B048-85BDC9FD1C3A}</a:tableStyleId>
              </a:tblPr>
              <a:tblGrid>
                <a:gridCol w="5662634">
                  <a:extLst>
                    <a:ext uri="{9D8B030D-6E8A-4147-A177-3AD203B41FA5}">
                      <a16:colId xmlns:a16="http://schemas.microsoft.com/office/drawing/2014/main" val="3367221645"/>
                    </a:ext>
                  </a:extLst>
                </a:gridCol>
                <a:gridCol w="5662634">
                  <a:extLst>
                    <a:ext uri="{9D8B030D-6E8A-4147-A177-3AD203B41FA5}">
                      <a16:colId xmlns:a16="http://schemas.microsoft.com/office/drawing/2014/main" val="2852051566"/>
                    </a:ext>
                  </a:extLst>
                </a:gridCol>
              </a:tblGrid>
              <a:tr h="613933">
                <a:tc>
                  <a:txBody>
                    <a:bodyPr/>
                    <a:lstStyle/>
                    <a:p>
                      <a:pPr rtl="0" fontAlgn="t">
                        <a:spcBef>
                          <a:spcPts val="0"/>
                        </a:spcBef>
                        <a:spcAft>
                          <a:spcPts val="0"/>
                        </a:spcAft>
                      </a:pPr>
                      <a:r>
                        <a:rPr lang="en-US" sz="1600" u="none" strike="noStrike">
                          <a:effectLst/>
                        </a:rPr>
                        <a:t>Typical Behaviors</a:t>
                      </a:r>
                      <a:endParaRPr lang="en-US" sz="1600">
                        <a:effectLst/>
                      </a:endParaRPr>
                    </a:p>
                  </a:txBody>
                  <a:tcPr marL="63500" marR="63500" marT="63500" marB="63500"/>
                </a:tc>
                <a:tc>
                  <a:txBody>
                    <a:bodyPr/>
                    <a:lstStyle/>
                    <a:p>
                      <a:pPr rtl="0" fontAlgn="t">
                        <a:spcBef>
                          <a:spcPts val="0"/>
                        </a:spcBef>
                        <a:spcAft>
                          <a:spcPts val="0"/>
                        </a:spcAft>
                      </a:pPr>
                      <a:r>
                        <a:rPr lang="en-US" sz="1600" u="none" strike="noStrike">
                          <a:effectLst/>
                        </a:rPr>
                        <a:t>Implications for creating developmentally appropriate activities</a:t>
                      </a:r>
                      <a:endParaRPr lang="en-US" sz="1600">
                        <a:effectLst/>
                      </a:endParaRPr>
                    </a:p>
                  </a:txBody>
                  <a:tcPr marL="63500" marR="63500" marT="63500" marB="63500"/>
                </a:tc>
                <a:extLst>
                  <a:ext uri="{0D108BD9-81ED-4DB2-BD59-A6C34878D82A}">
                    <a16:rowId xmlns:a16="http://schemas.microsoft.com/office/drawing/2014/main" val="1193199104"/>
                  </a:ext>
                </a:extLst>
              </a:tr>
              <a:tr h="3107984">
                <a:tc>
                  <a:txBody>
                    <a:bodyPr/>
                    <a:lstStyle/>
                    <a:p>
                      <a:pPr marL="88900" indent="-114300" rtl="0" fontAlgn="t">
                        <a:spcBef>
                          <a:spcPts val="0"/>
                        </a:spcBef>
                        <a:spcAft>
                          <a:spcPts val="0"/>
                        </a:spcAft>
                      </a:pPr>
                      <a:r>
                        <a:rPr lang="en-US" sz="1600" u="none" strike="noStrike">
                          <a:effectLst/>
                        </a:rPr>
                        <a:t>●  Enjoys exploring ideas and these can be abstract or virtual</a:t>
                      </a:r>
                      <a:endParaRPr lang="en-US" sz="1600">
                        <a:effectLst/>
                      </a:endParaRPr>
                    </a:p>
                    <a:p>
                      <a:pPr marL="88900" indent="-114300" rtl="0" fontAlgn="t">
                        <a:spcBef>
                          <a:spcPts val="0"/>
                        </a:spcBef>
                        <a:spcAft>
                          <a:spcPts val="0"/>
                        </a:spcAft>
                      </a:pPr>
                      <a:r>
                        <a:rPr lang="en-US" sz="1600" u="none" strike="noStrike">
                          <a:effectLst/>
                        </a:rPr>
                        <a:t>●  Challenges norms, questions what is right and wrong, </a:t>
                      </a:r>
                      <a:endParaRPr lang="en-US" sz="1600">
                        <a:effectLst/>
                      </a:endParaRPr>
                    </a:p>
                    <a:p>
                      <a:pPr marL="88900" lvl="0" indent="-114300">
                        <a:spcBef>
                          <a:spcPts val="0"/>
                        </a:spcBef>
                        <a:spcAft>
                          <a:spcPts val="0"/>
                        </a:spcAft>
                        <a:buNone/>
                      </a:pPr>
                      <a:r>
                        <a:rPr lang="en-US" sz="1600" u="none" strike="noStrike">
                          <a:effectLst/>
                        </a:rPr>
                        <a:t>    reasons, etc.</a:t>
                      </a:r>
                      <a:endParaRPr lang="en-US" sz="1600">
                        <a:effectLst/>
                      </a:endParaRPr>
                    </a:p>
                    <a:p>
                      <a:pPr marL="88900" indent="-114300" rtl="0" fontAlgn="t">
                        <a:spcBef>
                          <a:spcPts val="0"/>
                        </a:spcBef>
                        <a:spcAft>
                          <a:spcPts val="0"/>
                        </a:spcAft>
                      </a:pPr>
                      <a:r>
                        <a:rPr lang="en-US" sz="1600" u="none" strike="noStrike">
                          <a:effectLst/>
                        </a:rPr>
                        <a:t>●  More complex understanding of exchange -like when it is </a:t>
                      </a:r>
                      <a:endParaRPr lang="en-US" sz="1600">
                        <a:effectLst/>
                      </a:endParaRPr>
                    </a:p>
                    <a:p>
                      <a:pPr marL="88900" lvl="0" indent="-114300">
                        <a:spcBef>
                          <a:spcPts val="0"/>
                        </a:spcBef>
                        <a:spcAft>
                          <a:spcPts val="0"/>
                        </a:spcAft>
                        <a:buNone/>
                      </a:pPr>
                      <a:r>
                        <a:rPr lang="en-US" sz="1600" u="none" strike="noStrike">
                          <a:effectLst/>
                        </a:rPr>
                        <a:t>    beneficial</a:t>
                      </a:r>
                      <a:endParaRPr lang="en-US" sz="1600">
                        <a:effectLst/>
                      </a:endParaRPr>
                    </a:p>
                    <a:p>
                      <a:pPr marL="88900" indent="-114300" rtl="0" fontAlgn="t">
                        <a:spcBef>
                          <a:spcPts val="0"/>
                        </a:spcBef>
                        <a:spcAft>
                          <a:spcPts val="0"/>
                        </a:spcAft>
                      </a:pPr>
                      <a:r>
                        <a:rPr lang="en-US" sz="1600" u="none" strike="noStrike">
                          <a:effectLst/>
                        </a:rPr>
                        <a:t>●  Interest expands from home to country plus other </a:t>
                      </a:r>
                      <a:endParaRPr lang="en-US" sz="1600">
                        <a:effectLst/>
                      </a:endParaRPr>
                    </a:p>
                    <a:p>
                      <a:pPr marL="88900" lvl="0" indent="-114300">
                        <a:spcBef>
                          <a:spcPts val="0"/>
                        </a:spcBef>
                        <a:spcAft>
                          <a:spcPts val="0"/>
                        </a:spcAft>
                        <a:buNone/>
                      </a:pPr>
                      <a:r>
                        <a:rPr lang="en-US" sz="1600" u="none" strike="noStrike">
                          <a:effectLst/>
                        </a:rPr>
                        <a:t>    countries</a:t>
                      </a:r>
                      <a:endParaRPr lang="en-US" sz="1600">
                        <a:effectLst/>
                      </a:endParaRPr>
                    </a:p>
                    <a:p>
                      <a:pPr marL="88900" indent="-114300" rtl="0" fontAlgn="t">
                        <a:spcBef>
                          <a:spcPts val="0"/>
                        </a:spcBef>
                        <a:spcAft>
                          <a:spcPts val="0"/>
                        </a:spcAft>
                      </a:pPr>
                      <a:r>
                        <a:rPr lang="en-US" sz="1600" u="none" strike="noStrike">
                          <a:effectLst/>
                        </a:rPr>
                        <a:t>●  Learns best when new ideas are linked to their interests</a:t>
                      </a:r>
                      <a:endParaRPr lang="en-US" sz="1600">
                        <a:effectLst/>
                      </a:endParaRPr>
                    </a:p>
                    <a:p>
                      <a:pPr marL="88900" indent="-114300" rtl="0" fontAlgn="t">
                        <a:spcBef>
                          <a:spcPts val="0"/>
                        </a:spcBef>
                        <a:spcAft>
                          <a:spcPts val="0"/>
                        </a:spcAft>
                      </a:pPr>
                      <a:r>
                        <a:rPr lang="en-US" sz="1600" u="none" strike="noStrike">
                          <a:effectLst/>
                        </a:rPr>
                        <a:t>●  Able to multitask</a:t>
                      </a:r>
                      <a:endParaRPr lang="en-US" sz="1600">
                        <a:effectLst/>
                      </a:endParaRPr>
                    </a:p>
                    <a:p>
                      <a:pPr marL="88900" indent="-114300" rtl="0" fontAlgn="t">
                        <a:spcBef>
                          <a:spcPts val="0"/>
                        </a:spcBef>
                        <a:spcAft>
                          <a:spcPts val="0"/>
                        </a:spcAft>
                      </a:pPr>
                      <a:r>
                        <a:rPr lang="en-US" sz="1600" u="none" strike="noStrike">
                          <a:effectLst/>
                        </a:rPr>
                        <a:t>●  Able to plan a whole event</a:t>
                      </a:r>
                      <a:endParaRPr lang="en-US" sz="1600">
                        <a:effectLst/>
                      </a:endParaRPr>
                    </a:p>
                    <a:p>
                      <a:pPr marL="88900" indent="-114300" rtl="0" fontAlgn="t">
                        <a:spcBef>
                          <a:spcPts val="0"/>
                        </a:spcBef>
                        <a:spcAft>
                          <a:spcPts val="0"/>
                        </a:spcAft>
                      </a:pPr>
                      <a:r>
                        <a:rPr lang="en-US" sz="1600" u="none" strike="noStrike">
                          <a:effectLst/>
                        </a:rPr>
                        <a:t>●  Beyond objects with thoughts and ideas, teens now </a:t>
                      </a:r>
                      <a:endParaRPr lang="en-US" sz="1600">
                        <a:effectLst/>
                      </a:endParaRPr>
                    </a:p>
                    <a:p>
                      <a:pPr marL="88900" lvl="0" indent="-114300">
                        <a:spcBef>
                          <a:spcPts val="0"/>
                        </a:spcBef>
                        <a:spcAft>
                          <a:spcPts val="0"/>
                        </a:spcAft>
                        <a:buNone/>
                      </a:pPr>
                      <a:r>
                        <a:rPr lang="en-US" sz="1600" u="none" strike="noStrike">
                          <a:effectLst/>
                        </a:rPr>
                        <a:t>    understand that some of these thoughts and ideas are </a:t>
                      </a:r>
                      <a:endParaRPr lang="en-US" sz="1600">
                        <a:effectLst/>
                      </a:endParaRPr>
                    </a:p>
                    <a:p>
                      <a:pPr marL="88900" lvl="0" indent="-114300">
                        <a:spcBef>
                          <a:spcPts val="0"/>
                        </a:spcBef>
                        <a:spcAft>
                          <a:spcPts val="0"/>
                        </a:spcAft>
                        <a:buNone/>
                      </a:pPr>
                      <a:r>
                        <a:rPr lang="en-US" sz="1600" u="none" strike="noStrike">
                          <a:effectLst/>
                        </a:rPr>
                        <a:t>    about them, making them self-conscious </a:t>
                      </a:r>
                      <a:endParaRPr lang="en-US" sz="1600">
                        <a:effectLst/>
                      </a:endParaRPr>
                    </a:p>
                  </a:txBody>
                  <a:tcPr marL="63500" marR="63500" marT="63500" marB="63500"/>
                </a:tc>
                <a:tc>
                  <a:txBody>
                    <a:bodyPr/>
                    <a:lstStyle/>
                    <a:p>
                      <a:pPr rtl="0" fontAlgn="base">
                        <a:spcBef>
                          <a:spcPts val="0"/>
                        </a:spcBef>
                        <a:spcAft>
                          <a:spcPts val="0"/>
                        </a:spcAft>
                        <a:buFont typeface="Arial" panose="020B0604020202020204" pitchFamily="34" charset="0"/>
                        <a:buChar char="•"/>
                      </a:pPr>
                      <a:r>
                        <a:rPr lang="en-US" sz="1600" u="none" strike="noStrike">
                          <a:effectLst/>
                        </a:rPr>
                        <a:t>Engage teens in current events that have a right and wrong </a:t>
                      </a:r>
                      <a:endParaRPr lang="en-US"/>
                    </a:p>
                    <a:p>
                      <a:pPr lvl="0" indent="0">
                        <a:spcBef>
                          <a:spcPts val="0"/>
                        </a:spcBef>
                        <a:spcAft>
                          <a:spcPts val="0"/>
                        </a:spcAft>
                        <a:buNone/>
                      </a:pPr>
                      <a:r>
                        <a:rPr lang="en-US" sz="1600" u="none" strike="noStrike">
                          <a:effectLst/>
                        </a:rPr>
                        <a:t> aspect</a:t>
                      </a:r>
                    </a:p>
                    <a:p>
                      <a:pPr rtl="0" fontAlgn="base">
                        <a:spcBef>
                          <a:spcPts val="0"/>
                        </a:spcBef>
                        <a:spcAft>
                          <a:spcPts val="0"/>
                        </a:spcAft>
                        <a:buFont typeface="Arial" panose="020B0604020202020204" pitchFamily="34" charset="0"/>
                        <a:buChar char="•"/>
                      </a:pPr>
                      <a:r>
                        <a:rPr lang="en-US" sz="1600" u="none" strike="noStrike">
                          <a:effectLst/>
                        </a:rPr>
                        <a:t>Use activities where teens explore world news, travel blogs, </a:t>
                      </a:r>
                    </a:p>
                    <a:p>
                      <a:pPr lvl="0" indent="0">
                        <a:spcBef>
                          <a:spcPts val="0"/>
                        </a:spcBef>
                        <a:spcAft>
                          <a:spcPts val="0"/>
                        </a:spcAft>
                        <a:buNone/>
                      </a:pPr>
                      <a:r>
                        <a:rPr lang="en-US" sz="1600" u="none" strike="noStrike">
                          <a:effectLst/>
                        </a:rPr>
                        <a:t> travel shows, etc.</a:t>
                      </a:r>
                    </a:p>
                    <a:p>
                      <a:pPr rtl="0" fontAlgn="base">
                        <a:spcBef>
                          <a:spcPts val="0"/>
                        </a:spcBef>
                        <a:spcAft>
                          <a:spcPts val="0"/>
                        </a:spcAft>
                        <a:buFont typeface="Arial" panose="020B0604020202020204" pitchFamily="34" charset="0"/>
                        <a:buChar char="•"/>
                      </a:pPr>
                      <a:r>
                        <a:rPr lang="en-US" sz="1600" u="none" strike="noStrike">
                          <a:effectLst/>
                        </a:rPr>
                        <a:t>Engage teens in State and National 4-H activities, teams, </a:t>
                      </a:r>
                    </a:p>
                    <a:p>
                      <a:pPr lvl="0" indent="0">
                        <a:spcBef>
                          <a:spcPts val="0"/>
                        </a:spcBef>
                        <a:spcAft>
                          <a:spcPts val="0"/>
                        </a:spcAft>
                        <a:buNone/>
                      </a:pPr>
                      <a:r>
                        <a:rPr lang="en-US" sz="1600" u="none" strike="noStrike">
                          <a:effectLst/>
                        </a:rPr>
                        <a:t> projects, etc.</a:t>
                      </a:r>
                      <a:endParaRPr lang="en-US"/>
                    </a:p>
                    <a:p>
                      <a:pPr rtl="0" fontAlgn="base">
                        <a:spcBef>
                          <a:spcPts val="0"/>
                        </a:spcBef>
                        <a:spcAft>
                          <a:spcPts val="0"/>
                        </a:spcAft>
                        <a:buFont typeface="Arial" panose="020B0604020202020204" pitchFamily="34" charset="0"/>
                        <a:buChar char="•"/>
                      </a:pPr>
                      <a:r>
                        <a:rPr lang="en-US" sz="1600" u="none" strike="noStrike">
                          <a:effectLst/>
                        </a:rPr>
                        <a:t>Encourage teens to identify their interests, and further </a:t>
                      </a:r>
                    </a:p>
                    <a:p>
                      <a:pPr lvl="0" indent="0">
                        <a:spcBef>
                          <a:spcPts val="0"/>
                        </a:spcBef>
                        <a:spcAft>
                          <a:spcPts val="0"/>
                        </a:spcAft>
                        <a:buNone/>
                      </a:pPr>
                      <a:r>
                        <a:rPr lang="en-US" sz="1600" u="none" strike="noStrike">
                          <a:effectLst/>
                        </a:rPr>
                        <a:t> explore them</a:t>
                      </a:r>
                    </a:p>
                    <a:p>
                      <a:pPr lvl="0">
                        <a:spcBef>
                          <a:spcPts val="0"/>
                        </a:spcBef>
                        <a:spcAft>
                          <a:spcPts val="0"/>
                        </a:spcAft>
                        <a:buFont typeface="Arial" panose="020B0604020202020204" pitchFamily="34" charset="0"/>
                        <a:buChar char="•"/>
                      </a:pPr>
                      <a:r>
                        <a:rPr lang="en-US" sz="1600" u="none" strike="noStrike">
                          <a:effectLst/>
                        </a:rPr>
                        <a:t>Empower teens to be creative in how they lead and plan a </a:t>
                      </a:r>
                      <a:endParaRPr lang="en-US" sz="1600" b="0" i="0" u="none" strike="noStrike">
                        <a:solidFill>
                          <a:srgbClr val="000000"/>
                        </a:solidFill>
                        <a:effectLst/>
                        <a:latin typeface="Arial"/>
                      </a:endParaRPr>
                    </a:p>
                    <a:p>
                      <a:pPr lvl="0" indent="0">
                        <a:spcBef>
                          <a:spcPts val="0"/>
                        </a:spcBef>
                        <a:spcAft>
                          <a:spcPts val="0"/>
                        </a:spcAft>
                        <a:buNone/>
                      </a:pPr>
                      <a:r>
                        <a:rPr lang="en-US" sz="1600" u="none" strike="noStrike">
                          <a:effectLst/>
                        </a:rPr>
                        <a:t> wide range of activities</a:t>
                      </a:r>
                      <a:endParaRPr lang="en-US" sz="1600" b="0" i="0" u="none" strike="noStrike">
                        <a:solidFill>
                          <a:srgbClr val="000000"/>
                        </a:solidFill>
                        <a:effectLst/>
                        <a:latin typeface="Arial"/>
                      </a:endParaRPr>
                    </a:p>
                    <a:p>
                      <a:pPr lvl="0">
                        <a:spcBef>
                          <a:spcPts val="0"/>
                        </a:spcBef>
                        <a:spcAft>
                          <a:spcPts val="0"/>
                        </a:spcAft>
                        <a:buFont typeface="Arial" panose="020B0604020202020204" pitchFamily="34" charset="0"/>
                        <a:buChar char="•"/>
                      </a:pPr>
                      <a:r>
                        <a:rPr lang="en-US" sz="1600" u="none" strike="noStrike">
                          <a:effectLst/>
                        </a:rPr>
                        <a:t>Engage teens in exploring positive body image, self- </a:t>
                      </a:r>
                      <a:endParaRPr lang="en-US"/>
                    </a:p>
                    <a:p>
                      <a:pPr lvl="0" indent="0">
                        <a:spcBef>
                          <a:spcPts val="0"/>
                        </a:spcBef>
                        <a:spcAft>
                          <a:spcPts val="0"/>
                        </a:spcAft>
                        <a:buNone/>
                      </a:pPr>
                      <a:r>
                        <a:rPr lang="en-US" sz="1600" u="none" strike="noStrike">
                          <a:effectLst/>
                        </a:rPr>
                        <a:t> esteem, identity, etc. </a:t>
                      </a:r>
                      <a:endParaRPr lang="en-US"/>
                    </a:p>
                  </a:txBody>
                  <a:tcPr marL="63500" marR="63500" marT="63500" marB="63500"/>
                </a:tc>
                <a:extLst>
                  <a:ext uri="{0D108BD9-81ED-4DB2-BD59-A6C34878D82A}">
                    <a16:rowId xmlns:a16="http://schemas.microsoft.com/office/drawing/2014/main" val="4009049173"/>
                  </a:ext>
                </a:extLst>
              </a:tr>
            </a:tbl>
          </a:graphicData>
        </a:graphic>
      </p:graphicFrame>
      <p:sp>
        <p:nvSpPr>
          <p:cNvPr id="8" name="TextBox 7">
            <a:extLst>
              <a:ext uri="{FF2B5EF4-FFF2-40B4-BE49-F238E27FC236}">
                <a16:creationId xmlns:a16="http://schemas.microsoft.com/office/drawing/2014/main" id="{9CE95DA8-2A8B-4A40-8814-B5E8EADB4EC5}"/>
              </a:ext>
            </a:extLst>
          </p:cNvPr>
          <p:cNvSpPr txBox="1"/>
          <p:nvPr/>
        </p:nvSpPr>
        <p:spPr>
          <a:xfrm>
            <a:off x="412419" y="5887263"/>
            <a:ext cx="546256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Adapted from Lee, F. &amp; Go, C. (2002) and Marshall-Wheeler, N. and Miner, G. (2021).​</a:t>
            </a:r>
          </a:p>
        </p:txBody>
      </p:sp>
    </p:spTree>
    <p:extLst>
      <p:ext uri="{BB962C8B-B14F-4D97-AF65-F5344CB8AC3E}">
        <p14:creationId xmlns:p14="http://schemas.microsoft.com/office/powerpoint/2010/main" val="231531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a:solidFill>
                  <a:schemeClr val="bg1"/>
                </a:solidFill>
              </a:rPr>
              <a:t>For more information, contact:</a:t>
            </a:r>
          </a:p>
          <a:p>
            <a:pPr algn="l">
              <a:lnSpc>
                <a:spcPct val="100000"/>
              </a:lnSpc>
              <a:spcBef>
                <a:spcPts val="0"/>
              </a:spcBef>
            </a:pPr>
            <a:r>
              <a:rPr lang="en-US" sz="1400" b="1">
                <a:solidFill>
                  <a:schemeClr val="bg1"/>
                </a:solidFill>
              </a:rPr>
              <a:t>Your Name</a:t>
            </a:r>
            <a:r>
              <a:rPr lang="en-US" sz="1400">
                <a:solidFill>
                  <a:schemeClr val="bg1"/>
                </a:solidFill>
              </a:rPr>
              <a:t>, Your</a:t>
            </a:r>
            <a:r>
              <a:rPr lang="en-US" sz="1400" baseline="0">
                <a:solidFill>
                  <a:schemeClr val="bg1"/>
                </a:solidFill>
              </a:rPr>
              <a:t> Title</a:t>
            </a:r>
            <a:endParaRPr lang="en-US" sz="1400">
              <a:solidFill>
                <a:schemeClr val="bg1"/>
              </a:solidFill>
            </a:endParaRPr>
          </a:p>
          <a:p>
            <a:pPr algn="l">
              <a:lnSpc>
                <a:spcPct val="100000"/>
              </a:lnSpc>
              <a:spcBef>
                <a:spcPts val="0"/>
              </a:spcBef>
            </a:pPr>
            <a:r>
              <a:rPr lang="en-US" sz="1400" err="1">
                <a:solidFill>
                  <a:srgbClr val="92D050"/>
                </a:solidFill>
              </a:rPr>
              <a:t>your-email@fourhcouncil.edu</a:t>
            </a:r>
            <a:endParaRPr lang="en-US" sz="140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3926934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dirty="0"/>
              <a:t>Activity – Instruction Prompts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a:xfrm>
            <a:off x="831849" y="4439564"/>
            <a:ext cx="10783501" cy="858598"/>
          </a:xfrm>
        </p:spPr>
        <p:txBody>
          <a:bodyPr>
            <a:normAutofit lnSpcReduction="10000"/>
          </a:bodyPr>
          <a:lstStyle/>
          <a:p>
            <a:r>
              <a:rPr lang="en-US" dirty="0"/>
              <a:t>AGE AND STAGES &amp; Developmentally Appropriate Programs – </a:t>
            </a:r>
          </a:p>
          <a:p>
            <a:r>
              <a:rPr lang="en-US" dirty="0"/>
              <a:t>Educational Design and Delivery Domain</a:t>
            </a:r>
          </a:p>
        </p:txBody>
      </p:sp>
    </p:spTree>
    <p:extLst>
      <p:ext uri="{BB962C8B-B14F-4D97-AF65-F5344CB8AC3E}">
        <p14:creationId xmlns:p14="http://schemas.microsoft.com/office/powerpoint/2010/main" val="2346670853"/>
      </p:ext>
    </p:extLst>
  </p:cSld>
  <p:clrMapOvr>
    <a:masterClrMapping/>
  </p:clrMapOvr>
</p:sld>
</file>

<file path=ppt/theme/theme1.xml><?xml version="1.0" encoding="utf-8"?>
<a:theme xmlns:a="http://schemas.openxmlformats.org/drawingml/2006/main" name="4-H Theme">
  <a:themeElements>
    <a:clrScheme name="TEST">
      <a:dk1>
        <a:srgbClr val="37424A"/>
      </a:dk1>
      <a:lt1>
        <a:srgbClr val="FFFFFF"/>
      </a:lt1>
      <a:dk2>
        <a:srgbClr val="8996A0"/>
      </a:dk2>
      <a:lt2>
        <a:srgbClr val="E0DED8"/>
      </a:lt2>
      <a:accent1>
        <a:srgbClr val="339966"/>
      </a:accent1>
      <a:accent2>
        <a:srgbClr val="61C250"/>
      </a:accent2>
      <a:accent3>
        <a:srgbClr val="BED600"/>
      </a:accent3>
      <a:accent4>
        <a:srgbClr val="47D5CD"/>
      </a:accent4>
      <a:accent5>
        <a:srgbClr val="CAE3E9"/>
      </a:accent5>
      <a:accent6>
        <a:srgbClr val="FFCB4F"/>
      </a:accent6>
      <a:hlink>
        <a:srgbClr val="61C250"/>
      </a:hlink>
      <a:folHlink>
        <a:srgbClr val="8996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H PPT Template" id="{EE4B1E58-251D-1344-BF84-1814798F2DF0}" vid="{A1506B9C-F493-3D41-8D11-FF84AC738C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6346</Words>
  <Application>Microsoft Macintosh PowerPoint</Application>
  <PresentationFormat>Widescreen</PresentationFormat>
  <Paragraphs>613</Paragraphs>
  <Slides>66</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Arial,Sans-Serif</vt:lpstr>
      <vt:lpstr>Calibri</vt:lpstr>
      <vt:lpstr>Calibri Light</vt:lpstr>
      <vt:lpstr>LucidaGrande</vt:lpstr>
      <vt:lpstr>Wingdings</vt:lpstr>
      <vt:lpstr>4-H Theme</vt:lpstr>
      <vt:lpstr>Use of Ages and Stages to Create Developmentally Appropriate Programs</vt:lpstr>
      <vt:lpstr>Working with 4-H “Cloverbuds” (Ages 5-8) </vt:lpstr>
      <vt:lpstr>Working with 4-H “Cloverbuds” (Ages 5-8)  </vt:lpstr>
      <vt:lpstr>Working with Junior 4-H’ers (Ages 9-11) </vt:lpstr>
      <vt:lpstr>Working with Junior 4-H’ers (Ages 9-11)  </vt:lpstr>
      <vt:lpstr>Working with Junior and Senior 4-H’ers (Ages 12-18)</vt:lpstr>
      <vt:lpstr>Working with Junior and Senior 4-H’ers (Ages 12-18)</vt:lpstr>
      <vt:lpstr>PowerPoint Presentation</vt:lpstr>
      <vt:lpstr>Activity – Instruction Prompts</vt:lpstr>
      <vt:lpstr> Where Youth Are</vt:lpstr>
      <vt:lpstr> “So What” of Ages and Stages</vt:lpstr>
      <vt:lpstr>PowerPoint Presentation</vt:lpstr>
      <vt:lpstr>Utilization of Multiple Teaching Strategies</vt:lpstr>
      <vt:lpstr>Guiding youth as they learn new information</vt:lpstr>
      <vt:lpstr>Teaching Strategies</vt:lpstr>
      <vt:lpstr>PowerPoint Presentation</vt:lpstr>
      <vt:lpstr>Activity – Instruction Prompts</vt:lpstr>
      <vt:lpstr>Practicing Application</vt:lpstr>
      <vt:lpstr>Planning Makes Things Easier</vt:lpstr>
      <vt:lpstr>PowerPoint Presentation</vt:lpstr>
      <vt:lpstr>Understanding Learning Mindset</vt:lpstr>
      <vt:lpstr>Fixed Mindset</vt:lpstr>
      <vt:lpstr>Growth Mindset</vt:lpstr>
      <vt:lpstr>Tips for encouraging growth mindset</vt:lpstr>
      <vt:lpstr>PowerPoint Presentation</vt:lpstr>
      <vt:lpstr>Activity – Instruction Prompts</vt:lpstr>
      <vt:lpstr>Spectrum Introspection (part 1)</vt:lpstr>
      <vt:lpstr>Spectrum Introspection (part 2)</vt:lpstr>
      <vt:lpstr>Spectrum Scaffold</vt:lpstr>
      <vt:lpstr>PowerPoint Presentation</vt:lpstr>
      <vt:lpstr>Knowledge of Subject Matter</vt:lpstr>
      <vt:lpstr>Volunteers with mastery of subject matter can:</vt:lpstr>
      <vt:lpstr>Putting subject matter knowledge into practice:</vt:lpstr>
      <vt:lpstr>PowerPoint Presentation</vt:lpstr>
      <vt:lpstr>Activity – Instruction Prompts</vt:lpstr>
      <vt:lpstr>Mastery Discovery</vt:lpstr>
      <vt:lpstr>Personal Learning Plan</vt:lpstr>
      <vt:lpstr>PowerPoint Presentation</vt:lpstr>
      <vt:lpstr>Team Building Skills</vt:lpstr>
      <vt:lpstr>What is a team?</vt:lpstr>
      <vt:lpstr>Why have teams? </vt:lpstr>
      <vt:lpstr>Forming-Storming-Norming-Performing </vt:lpstr>
      <vt:lpstr>PowerPoint Presentation</vt:lpstr>
      <vt:lpstr>Activity – Instruction Prompts</vt:lpstr>
      <vt:lpstr> Group Norms</vt:lpstr>
      <vt:lpstr>Get Acquainted</vt:lpstr>
      <vt:lpstr>Introductions</vt:lpstr>
      <vt:lpstr>A Pat on the Back</vt:lpstr>
      <vt:lpstr>PowerPoint Presentation</vt:lpstr>
      <vt:lpstr>Fostering Experiential Learning</vt:lpstr>
      <vt:lpstr>Fostering experiential learning can help youth to:</vt:lpstr>
      <vt:lpstr>Experiential Learning Model</vt:lpstr>
      <vt:lpstr>PowerPoint Presentation</vt:lpstr>
      <vt:lpstr>Activity – Instruction Prompts</vt:lpstr>
      <vt:lpstr>Asthma Attack</vt:lpstr>
      <vt:lpstr> Mindful Eating- Fruit</vt:lpstr>
      <vt:lpstr>PowerPoint Presentation</vt:lpstr>
      <vt:lpstr>Program Evaluation Methods</vt:lpstr>
      <vt:lpstr>Continuous Improvement</vt:lpstr>
      <vt:lpstr>Participant Feedback</vt:lpstr>
      <vt:lpstr>Facilitator Self-Reflection</vt:lpstr>
      <vt:lpstr>PowerPoint Presentation</vt:lpstr>
      <vt:lpstr>Activity – Instruction Prompts</vt:lpstr>
      <vt:lpstr>Pair Share</vt:lpstr>
      <vt:lpstr> 4-H Quality Check-up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Speaking Skills</dc:title>
  <dc:creator>Taber Poland</dc:creator>
  <cp:lastModifiedBy>Gemma M Miner</cp:lastModifiedBy>
  <cp:revision>734</cp:revision>
  <dcterms:created xsi:type="dcterms:W3CDTF">2020-10-12T17:13:25Z</dcterms:created>
  <dcterms:modified xsi:type="dcterms:W3CDTF">2023-10-02T22:27:18Z</dcterms:modified>
</cp:coreProperties>
</file>