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comments/comment5.xml" ContentType="application/vnd.openxmlformats-officedocument.presentationml.comments+xml"/>
  <Override PartName="/ppt/notesSlides/notesSlide12.xml" ContentType="application/vnd.openxmlformats-officedocument.presentationml.notesSlide+xml"/>
  <Override PartName="/ppt/comments/comment6.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comments/comment8.xml" ContentType="application/vnd.openxmlformats-officedocument.presentationml.comments+xml"/>
  <Override PartName="/ppt/notesSlides/notesSlide17.xml" ContentType="application/vnd.openxmlformats-officedocument.presentationml.notesSlide+xml"/>
  <Override PartName="/ppt/comments/comment9.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4"/>
  </p:notesMasterIdLst>
  <p:handoutMasterIdLst>
    <p:handoutMasterId r:id="rId85"/>
  </p:handoutMasterIdLst>
  <p:sldIdLst>
    <p:sldId id="323" r:id="rId2"/>
    <p:sldId id="324" r:id="rId3"/>
    <p:sldId id="326" r:id="rId4"/>
    <p:sldId id="331" r:id="rId5"/>
    <p:sldId id="327" r:id="rId6"/>
    <p:sldId id="385" r:id="rId7"/>
    <p:sldId id="386" r:id="rId8"/>
    <p:sldId id="332" r:id="rId9"/>
    <p:sldId id="333" r:id="rId10"/>
    <p:sldId id="334" r:id="rId11"/>
    <p:sldId id="335" r:id="rId12"/>
    <p:sldId id="337" r:id="rId13"/>
    <p:sldId id="338" r:id="rId14"/>
    <p:sldId id="328" r:id="rId15"/>
    <p:sldId id="329" r:id="rId16"/>
    <p:sldId id="418" r:id="rId17"/>
    <p:sldId id="419" r:id="rId18"/>
    <p:sldId id="342" r:id="rId19"/>
    <p:sldId id="343" r:id="rId20"/>
    <p:sldId id="344" r:id="rId21"/>
    <p:sldId id="346" r:id="rId22"/>
    <p:sldId id="388" r:id="rId23"/>
    <p:sldId id="347" r:id="rId24"/>
    <p:sldId id="348" r:id="rId25"/>
    <p:sldId id="389" r:id="rId26"/>
    <p:sldId id="393" r:id="rId27"/>
    <p:sldId id="416" r:id="rId28"/>
    <p:sldId id="352" r:id="rId29"/>
    <p:sldId id="353" r:id="rId30"/>
    <p:sldId id="354" r:id="rId31"/>
    <p:sldId id="355" r:id="rId32"/>
    <p:sldId id="356" r:id="rId33"/>
    <p:sldId id="357" r:id="rId34"/>
    <p:sldId id="358" r:id="rId35"/>
    <p:sldId id="392" r:id="rId36"/>
    <p:sldId id="394" r:id="rId37"/>
    <p:sldId id="362" r:id="rId38"/>
    <p:sldId id="316" r:id="rId39"/>
    <p:sldId id="293" r:id="rId40"/>
    <p:sldId id="396" r:id="rId41"/>
    <p:sldId id="320" r:id="rId42"/>
    <p:sldId id="280" r:id="rId43"/>
    <p:sldId id="318" r:id="rId44"/>
    <p:sldId id="319" r:id="rId45"/>
    <p:sldId id="322" r:id="rId46"/>
    <p:sldId id="315" r:id="rId47"/>
    <p:sldId id="363" r:id="rId48"/>
    <p:sldId id="364" r:id="rId49"/>
    <p:sldId id="365" r:id="rId50"/>
    <p:sldId id="366" r:id="rId51"/>
    <p:sldId id="367" r:id="rId52"/>
    <p:sldId id="368" r:id="rId53"/>
    <p:sldId id="369" r:id="rId54"/>
    <p:sldId id="370" r:id="rId55"/>
    <p:sldId id="417" r:id="rId56"/>
    <p:sldId id="420" r:id="rId57"/>
    <p:sldId id="372" r:id="rId58"/>
    <p:sldId id="373" r:id="rId59"/>
    <p:sldId id="399" r:id="rId60"/>
    <p:sldId id="410" r:id="rId61"/>
    <p:sldId id="411" r:id="rId62"/>
    <p:sldId id="404" r:id="rId63"/>
    <p:sldId id="402" r:id="rId64"/>
    <p:sldId id="406" r:id="rId65"/>
    <p:sldId id="408" r:id="rId66"/>
    <p:sldId id="397" r:id="rId67"/>
    <p:sldId id="400" r:id="rId68"/>
    <p:sldId id="412" r:id="rId69"/>
    <p:sldId id="413" r:id="rId70"/>
    <p:sldId id="414" r:id="rId71"/>
    <p:sldId id="415" r:id="rId72"/>
    <p:sldId id="405" r:id="rId73"/>
    <p:sldId id="403" r:id="rId74"/>
    <p:sldId id="407" r:id="rId75"/>
    <p:sldId id="409" r:id="rId76"/>
    <p:sldId id="398" r:id="rId77"/>
    <p:sldId id="401" r:id="rId78"/>
    <p:sldId id="377" r:id="rId79"/>
    <p:sldId id="378" r:id="rId80"/>
    <p:sldId id="380" r:id="rId81"/>
    <p:sldId id="379" r:id="rId82"/>
    <p:sldId id="382"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3" clrIdx="0">
    <p:extLst>
      <p:ext uri="{19B8F6BF-5375-455C-9EA6-DF929625EA0E}">
        <p15:presenceInfo xmlns:p15="http://schemas.microsoft.com/office/powerpoint/2012/main" userId="Microsoft Office User" providerId="None"/>
      </p:ext>
    </p:extLst>
  </p:cmAuthor>
  <p:cmAuthor id="2" name="Jennifer Fraser Lobley" initials="JFL" lastIdx="13" clrIdx="1">
    <p:extLst>
      <p:ext uri="{19B8F6BF-5375-455C-9EA6-DF929625EA0E}">
        <p15:presenceInfo xmlns:p15="http://schemas.microsoft.com/office/powerpoint/2012/main" userId="S::jennifer.lobley@maine.edu::ecdd4152-0f36-425b-85e0-d9bbdf8c6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8996A0"/>
    <a:srgbClr val="FFA02F"/>
    <a:srgbClr val="00B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C3499-FCAD-E6C2-2FE2-E569B6CF1364}" v="2596" dt="2021-08-09T18:13:35.053"/>
    <p1510:client id="{19E56E8B-9C6F-DD3F-4EAA-E35E7AFC2B14}" v="113" dt="2021-09-21T13:19:20.497"/>
    <p1510:client id="{25D3F089-3677-9F14-E1AD-10AA441A44A5}" v="2147" dt="2021-08-18T20:23:56.897"/>
    <p1510:client id="{44EC0D4C-3953-6245-9485-385DA030E855}" v="136" dt="2021-08-19T16:18:21.019"/>
    <p1510:client id="{4B8BE93B-3123-77C1-4712-E8ED0B83DDD1}" v="486" dt="2021-08-19T16:02:53.432"/>
    <p1510:client id="{5D868736-A37E-1447-9236-AED0790B31CA}" v="30" dt="2021-07-26T17:54:42.736"/>
    <p1510:client id="{86B61D62-FBA3-4A42-A8F4-F53DFC0B9D28}" v="207" dt="2021-08-19T13:12:28.126"/>
    <p1510:client id="{88C4E360-8D70-5F7A-F00F-34723F0F8896}" v="463" dt="2021-09-21T12:55:30.811"/>
    <p1510:client id="{8E13BD64-3880-4B50-F6A3-A80CFB0187C6}" v="38" dt="2021-08-18T20:27:06.928"/>
    <p1510:client id="{D647BD42-9A08-987F-D66E-EAA2D1E61898}" v="463" dt="2021-08-11T16:35:58.900"/>
    <p1510:client id="{EC25FA1A-8B94-3D9C-B0FF-DE49F64C7796}" v="37" dt="2021-08-19T13:46:40.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Fraser Lobley" userId="S::jennifer.lobley@maine.edu::ecdd4152-0f36-425b-85e0-d9bbdf8c6661" providerId="AD" clId="Web-{4B8BE93B-3123-77C1-4712-E8ED0B83DDD1}"/>
    <pc:docChg chg="modSld">
      <pc:chgData name="Jennifer Fraser Lobley" userId="S::jennifer.lobley@maine.edu::ecdd4152-0f36-425b-85e0-d9bbdf8c6661" providerId="AD" clId="Web-{4B8BE93B-3123-77C1-4712-E8ED0B83DDD1}" dt="2021-08-19T16:02:53.432" v="298"/>
      <pc:docMkLst>
        <pc:docMk/>
      </pc:docMkLst>
      <pc:sldChg chg="modSp">
        <pc:chgData name="Jennifer Fraser Lobley" userId="S::jennifer.lobley@maine.edu::ecdd4152-0f36-425b-85e0-d9bbdf8c6661" providerId="AD" clId="Web-{4B8BE93B-3123-77C1-4712-E8ED0B83DDD1}" dt="2021-08-19T13:57:24.780" v="263" actId="20577"/>
        <pc:sldMkLst>
          <pc:docMk/>
          <pc:sldMk cId="878766164" sldId="319"/>
        </pc:sldMkLst>
        <pc:spChg chg="mod">
          <ac:chgData name="Jennifer Fraser Lobley" userId="S::jennifer.lobley@maine.edu::ecdd4152-0f36-425b-85e0-d9bbdf8c6661" providerId="AD" clId="Web-{4B8BE93B-3123-77C1-4712-E8ED0B83DDD1}" dt="2021-08-19T13:57:24.780" v="263" actId="20577"/>
          <ac:spMkLst>
            <pc:docMk/>
            <pc:sldMk cId="878766164" sldId="319"/>
            <ac:spMk id="3" creationId="{C36AE831-565B-3948-9640-FE3DB5A1029F}"/>
          </ac:spMkLst>
        </pc:spChg>
      </pc:sldChg>
      <pc:sldChg chg="addSp modSp delCm">
        <pc:chgData name="Jennifer Fraser Lobley" userId="S::jennifer.lobley@maine.edu::ecdd4152-0f36-425b-85e0-d9bbdf8c6661" providerId="AD" clId="Web-{4B8BE93B-3123-77C1-4712-E8ED0B83DDD1}" dt="2021-08-19T14:00:00.575" v="284" actId="20577"/>
        <pc:sldMkLst>
          <pc:docMk/>
          <pc:sldMk cId="251083089" sldId="322"/>
        </pc:sldMkLst>
        <pc:spChg chg="mod">
          <ac:chgData name="Jennifer Fraser Lobley" userId="S::jennifer.lobley@maine.edu::ecdd4152-0f36-425b-85e0-d9bbdf8c6661" providerId="AD" clId="Web-{4B8BE93B-3123-77C1-4712-E8ED0B83DDD1}" dt="2021-08-19T14:00:00.575" v="284" actId="20577"/>
          <ac:spMkLst>
            <pc:docMk/>
            <pc:sldMk cId="251083089" sldId="322"/>
            <ac:spMk id="3" creationId="{C36AE831-565B-3948-9640-FE3DB5A1029F}"/>
          </ac:spMkLst>
        </pc:spChg>
        <pc:spChg chg="add mod">
          <ac:chgData name="Jennifer Fraser Lobley" userId="S::jennifer.lobley@maine.edu::ecdd4152-0f36-425b-85e0-d9bbdf8c6661" providerId="AD" clId="Web-{4B8BE93B-3123-77C1-4712-E8ED0B83DDD1}" dt="2021-08-19T13:59:47.716" v="283" actId="1076"/>
          <ac:spMkLst>
            <pc:docMk/>
            <pc:sldMk cId="251083089" sldId="322"/>
            <ac:spMk id="4" creationId="{C39C584D-73D7-4239-BC2B-9098D9E4810D}"/>
          </ac:spMkLst>
        </pc:spChg>
      </pc:sldChg>
      <pc:sldChg chg="modSp delCm">
        <pc:chgData name="Jennifer Fraser Lobley" userId="S::jennifer.lobley@maine.edu::ecdd4152-0f36-425b-85e0-d9bbdf8c6661" providerId="AD" clId="Web-{4B8BE93B-3123-77C1-4712-E8ED0B83DDD1}" dt="2021-08-19T13:25:38.801" v="4" actId="20577"/>
        <pc:sldMkLst>
          <pc:docMk/>
          <pc:sldMk cId="1096958567" sldId="328"/>
        </pc:sldMkLst>
        <pc:spChg chg="mod">
          <ac:chgData name="Jennifer Fraser Lobley" userId="S::jennifer.lobley@maine.edu::ecdd4152-0f36-425b-85e0-d9bbdf8c6661" providerId="AD" clId="Web-{4B8BE93B-3123-77C1-4712-E8ED0B83DDD1}" dt="2021-08-19T13:25:38.801" v="4" actId="20577"/>
          <ac:spMkLst>
            <pc:docMk/>
            <pc:sldMk cId="1096958567" sldId="328"/>
            <ac:spMk id="9" creationId="{1CB9C400-54CA-4DD8-9802-23C12F0292D1}"/>
          </ac:spMkLst>
        </pc:spChg>
      </pc:sldChg>
      <pc:sldChg chg="modSp addCm delCm">
        <pc:chgData name="Jennifer Fraser Lobley" userId="S::jennifer.lobley@maine.edu::ecdd4152-0f36-425b-85e0-d9bbdf8c6661" providerId="AD" clId="Web-{4B8BE93B-3123-77C1-4712-E8ED0B83DDD1}" dt="2021-08-19T13:47:53.068" v="149"/>
        <pc:sldMkLst>
          <pc:docMk/>
          <pc:sldMk cId="1624124816" sldId="329"/>
        </pc:sldMkLst>
        <pc:spChg chg="mod">
          <ac:chgData name="Jennifer Fraser Lobley" userId="S::jennifer.lobley@maine.edu::ecdd4152-0f36-425b-85e0-d9bbdf8c6661" providerId="AD" clId="Web-{4B8BE93B-3123-77C1-4712-E8ED0B83DDD1}" dt="2021-08-19T13:47:49.911" v="148" actId="1076"/>
          <ac:spMkLst>
            <pc:docMk/>
            <pc:sldMk cId="1624124816" sldId="329"/>
            <ac:spMk id="3" creationId="{C36AE831-565B-3948-9640-FE3DB5A1029F}"/>
          </ac:spMkLst>
        </pc:spChg>
      </pc:sldChg>
      <pc:sldChg chg="modSp">
        <pc:chgData name="Jennifer Fraser Lobley" userId="S::jennifer.lobley@maine.edu::ecdd4152-0f36-425b-85e0-d9bbdf8c6661" providerId="AD" clId="Web-{4B8BE93B-3123-77C1-4712-E8ED0B83DDD1}" dt="2021-08-19T14:01:12.574" v="291" actId="1076"/>
        <pc:sldMkLst>
          <pc:docMk/>
          <pc:sldMk cId="1275062283" sldId="369"/>
        </pc:sldMkLst>
        <pc:spChg chg="mod">
          <ac:chgData name="Jennifer Fraser Lobley" userId="S::jennifer.lobley@maine.edu::ecdd4152-0f36-425b-85e0-d9bbdf8c6661" providerId="AD" clId="Web-{4B8BE93B-3123-77C1-4712-E8ED0B83DDD1}" dt="2021-08-19T14:01:12.574" v="291" actId="1076"/>
          <ac:spMkLst>
            <pc:docMk/>
            <pc:sldMk cId="1275062283" sldId="369"/>
            <ac:spMk id="3" creationId="{C36AE831-565B-3948-9640-FE3DB5A1029F}"/>
          </ac:spMkLst>
        </pc:spChg>
      </pc:sldChg>
      <pc:sldChg chg="modSp">
        <pc:chgData name="Jennifer Fraser Lobley" userId="S::jennifer.lobley@maine.edu::ecdd4152-0f36-425b-85e0-d9bbdf8c6661" providerId="AD" clId="Web-{4B8BE93B-3123-77C1-4712-E8ED0B83DDD1}" dt="2021-08-19T14:01:38.496" v="293" actId="20577"/>
        <pc:sldMkLst>
          <pc:docMk/>
          <pc:sldMk cId="1428350555" sldId="370"/>
        </pc:sldMkLst>
        <pc:spChg chg="mod">
          <ac:chgData name="Jennifer Fraser Lobley" userId="S::jennifer.lobley@maine.edu::ecdd4152-0f36-425b-85e0-d9bbdf8c6661" providerId="AD" clId="Web-{4B8BE93B-3123-77C1-4712-E8ED0B83DDD1}" dt="2021-08-19T14:01:38.496" v="293" actId="20577"/>
          <ac:spMkLst>
            <pc:docMk/>
            <pc:sldMk cId="1428350555" sldId="370"/>
            <ac:spMk id="3" creationId="{C36AE831-565B-3948-9640-FE3DB5A1029F}"/>
          </ac:spMkLst>
        </pc:spChg>
      </pc:sldChg>
      <pc:sldChg chg="delCm">
        <pc:chgData name="Jennifer Fraser Lobley" userId="S::jennifer.lobley@maine.edu::ecdd4152-0f36-425b-85e0-d9bbdf8c6661" providerId="AD" clId="Web-{4B8BE93B-3123-77C1-4712-E8ED0B83DDD1}" dt="2021-08-19T16:02:49.120" v="297"/>
        <pc:sldMkLst>
          <pc:docMk/>
          <pc:sldMk cId="113069318" sldId="379"/>
        </pc:sldMkLst>
      </pc:sldChg>
      <pc:sldChg chg="delCm">
        <pc:chgData name="Jennifer Fraser Lobley" userId="S::jennifer.lobley@maine.edu::ecdd4152-0f36-425b-85e0-d9bbdf8c6661" providerId="AD" clId="Web-{4B8BE93B-3123-77C1-4712-E8ED0B83DDD1}" dt="2021-08-19T16:02:53.432" v="298"/>
        <pc:sldMkLst>
          <pc:docMk/>
          <pc:sldMk cId="3857714237" sldId="380"/>
        </pc:sldMkLst>
      </pc:sldChg>
      <pc:sldChg chg="modSp delCm">
        <pc:chgData name="Jennifer Fraser Lobley" userId="S::jennifer.lobley@maine.edu::ecdd4152-0f36-425b-85e0-d9bbdf8c6661" providerId="AD" clId="Web-{4B8BE93B-3123-77C1-4712-E8ED0B83DDD1}" dt="2021-08-19T13:48:45.036" v="156" actId="20577"/>
        <pc:sldMkLst>
          <pc:docMk/>
          <pc:sldMk cId="1763044532" sldId="389"/>
        </pc:sldMkLst>
        <pc:spChg chg="mod">
          <ac:chgData name="Jennifer Fraser Lobley" userId="S::jennifer.lobley@maine.edu::ecdd4152-0f36-425b-85e0-d9bbdf8c6661" providerId="AD" clId="Web-{4B8BE93B-3123-77C1-4712-E8ED0B83DDD1}" dt="2021-08-19T13:48:45.036" v="156" actId="20577"/>
          <ac:spMkLst>
            <pc:docMk/>
            <pc:sldMk cId="1763044532" sldId="389"/>
            <ac:spMk id="3" creationId="{C36AE831-565B-3948-9640-FE3DB5A1029F}"/>
          </ac:spMkLst>
        </pc:spChg>
      </pc:sldChg>
      <pc:sldChg chg="modSp delCm">
        <pc:chgData name="Jennifer Fraser Lobley" userId="S::jennifer.lobley@maine.edu::ecdd4152-0f36-425b-85e0-d9bbdf8c6661" providerId="AD" clId="Web-{4B8BE93B-3123-77C1-4712-E8ED0B83DDD1}" dt="2021-08-19T13:54:16.391" v="215" actId="20577"/>
        <pc:sldMkLst>
          <pc:docMk/>
          <pc:sldMk cId="1429148597" sldId="392"/>
        </pc:sldMkLst>
        <pc:spChg chg="mod">
          <ac:chgData name="Jennifer Fraser Lobley" userId="S::jennifer.lobley@maine.edu::ecdd4152-0f36-425b-85e0-d9bbdf8c6661" providerId="AD" clId="Web-{4B8BE93B-3123-77C1-4712-E8ED0B83DDD1}" dt="2021-08-19T13:54:16.391" v="215" actId="20577"/>
          <ac:spMkLst>
            <pc:docMk/>
            <pc:sldMk cId="1429148597" sldId="392"/>
            <ac:spMk id="3" creationId="{C36AE831-565B-3948-9640-FE3DB5A1029F}"/>
          </ac:spMkLst>
        </pc:spChg>
      </pc:sldChg>
      <pc:sldChg chg="modSp delCm">
        <pc:chgData name="Jennifer Fraser Lobley" userId="S::jennifer.lobley@maine.edu::ecdd4152-0f36-425b-85e0-d9bbdf8c6661" providerId="AD" clId="Web-{4B8BE93B-3123-77C1-4712-E8ED0B83DDD1}" dt="2021-08-19T14:00:29.012" v="289" actId="14100"/>
        <pc:sldMkLst>
          <pc:docMk/>
          <pc:sldMk cId="587448111" sldId="393"/>
        </pc:sldMkLst>
        <pc:spChg chg="mod">
          <ac:chgData name="Jennifer Fraser Lobley" userId="S::jennifer.lobley@maine.edu::ecdd4152-0f36-425b-85e0-d9bbdf8c6661" providerId="AD" clId="Web-{4B8BE93B-3123-77C1-4712-E8ED0B83DDD1}" dt="2021-08-19T14:00:29.012" v="289" actId="14100"/>
          <ac:spMkLst>
            <pc:docMk/>
            <pc:sldMk cId="587448111" sldId="393"/>
            <ac:spMk id="3" creationId="{C36AE831-565B-3948-9640-FE3DB5A1029F}"/>
          </ac:spMkLst>
        </pc:spChg>
      </pc:sldChg>
      <pc:sldChg chg="modSp delCm">
        <pc:chgData name="Jennifer Fraser Lobley" userId="S::jennifer.lobley@maine.edu::ecdd4152-0f36-425b-85e0-d9bbdf8c6661" providerId="AD" clId="Web-{4B8BE93B-3123-77C1-4712-E8ED0B83DDD1}" dt="2021-08-19T13:56:15.906" v="230" actId="20577"/>
        <pc:sldMkLst>
          <pc:docMk/>
          <pc:sldMk cId="1093456913" sldId="394"/>
        </pc:sldMkLst>
        <pc:spChg chg="mod">
          <ac:chgData name="Jennifer Fraser Lobley" userId="S::jennifer.lobley@maine.edu::ecdd4152-0f36-425b-85e0-d9bbdf8c6661" providerId="AD" clId="Web-{4B8BE93B-3123-77C1-4712-E8ED0B83DDD1}" dt="2021-08-19T13:56:15.906" v="230" actId="20577"/>
          <ac:spMkLst>
            <pc:docMk/>
            <pc:sldMk cId="1093456913" sldId="394"/>
            <ac:spMk id="3" creationId="{C36AE831-565B-3948-9640-FE3DB5A1029F}"/>
          </ac:spMkLst>
        </pc:spChg>
      </pc:sldChg>
      <pc:sldChg chg="modSp delCm">
        <pc:chgData name="Jennifer Fraser Lobley" userId="S::jennifer.lobley@maine.edu::ecdd4152-0f36-425b-85e0-d9bbdf8c6661" providerId="AD" clId="Web-{4B8BE93B-3123-77C1-4712-E8ED0B83DDD1}" dt="2021-08-19T16:02:43.338" v="296"/>
        <pc:sldMkLst>
          <pc:docMk/>
          <pc:sldMk cId="3701155216" sldId="401"/>
        </pc:sldMkLst>
        <pc:spChg chg="mod">
          <ac:chgData name="Jennifer Fraser Lobley" userId="S::jennifer.lobley@maine.edu::ecdd4152-0f36-425b-85e0-d9bbdf8c6661" providerId="AD" clId="Web-{4B8BE93B-3123-77C1-4712-E8ED0B83DDD1}" dt="2021-08-19T16:02:12.057" v="295" actId="20577"/>
          <ac:spMkLst>
            <pc:docMk/>
            <pc:sldMk cId="3701155216" sldId="401"/>
            <ac:spMk id="3" creationId="{00000000-0000-0000-0000-000000000000}"/>
          </ac:spMkLst>
        </pc:spChg>
      </pc:sldChg>
      <pc:sldChg chg="modSp">
        <pc:chgData name="Jennifer Fraser Lobley" userId="S::jennifer.lobley@maine.edu::ecdd4152-0f36-425b-85e0-d9bbdf8c6661" providerId="AD" clId="Web-{4B8BE93B-3123-77C1-4712-E8ED0B83DDD1}" dt="2021-08-19T16:00:41.213" v="294" actId="20577"/>
        <pc:sldMkLst>
          <pc:docMk/>
          <pc:sldMk cId="926919722" sldId="406"/>
        </pc:sldMkLst>
        <pc:spChg chg="mod">
          <ac:chgData name="Jennifer Fraser Lobley" userId="S::jennifer.lobley@maine.edu::ecdd4152-0f36-425b-85e0-d9bbdf8c6661" providerId="AD" clId="Web-{4B8BE93B-3123-77C1-4712-E8ED0B83DDD1}" dt="2021-08-19T16:00:41.213" v="294" actId="20577"/>
          <ac:spMkLst>
            <pc:docMk/>
            <pc:sldMk cId="926919722" sldId="406"/>
            <ac:spMk id="3" creationId="{C36AE831-565B-3948-9640-FE3DB5A1029F}"/>
          </ac:spMkLst>
        </pc:spChg>
      </pc:sldChg>
      <pc:sldChg chg="modSp">
        <pc:chgData name="Jennifer Fraser Lobley" userId="S::jennifer.lobley@maine.edu::ecdd4152-0f36-425b-85e0-d9bbdf8c6661" providerId="AD" clId="Web-{4B8BE93B-3123-77C1-4712-E8ED0B83DDD1}" dt="2021-08-19T13:52:35.883" v="186" actId="20577"/>
        <pc:sldMkLst>
          <pc:docMk/>
          <pc:sldMk cId="1182049278" sldId="416"/>
        </pc:sldMkLst>
        <pc:spChg chg="mod">
          <ac:chgData name="Jennifer Fraser Lobley" userId="S::jennifer.lobley@maine.edu::ecdd4152-0f36-425b-85e0-d9bbdf8c6661" providerId="AD" clId="Web-{4B8BE93B-3123-77C1-4712-E8ED0B83DDD1}" dt="2021-08-19T13:52:35.883" v="186" actId="20577"/>
          <ac:spMkLst>
            <pc:docMk/>
            <pc:sldMk cId="1182049278" sldId="416"/>
            <ac:spMk id="3" creationId="{C36AE831-565B-3948-9640-FE3DB5A1029F}"/>
          </ac:spMkLst>
        </pc:spChg>
      </pc:sldChg>
      <pc:sldChg chg="modSp delCm">
        <pc:chgData name="Jennifer Fraser Lobley" userId="S::jennifer.lobley@maine.edu::ecdd4152-0f36-425b-85e0-d9bbdf8c6661" providerId="AD" clId="Web-{4B8BE93B-3123-77C1-4712-E8ED0B83DDD1}" dt="2021-08-19T13:43:54.008" v="147" actId="20577"/>
        <pc:sldMkLst>
          <pc:docMk/>
          <pc:sldMk cId="2597929969" sldId="418"/>
        </pc:sldMkLst>
        <pc:spChg chg="mod">
          <ac:chgData name="Jennifer Fraser Lobley" userId="S::jennifer.lobley@maine.edu::ecdd4152-0f36-425b-85e0-d9bbdf8c6661" providerId="AD" clId="Web-{4B8BE93B-3123-77C1-4712-E8ED0B83DDD1}" dt="2021-08-19T13:43:54.008" v="147" actId="20577"/>
          <ac:spMkLst>
            <pc:docMk/>
            <pc:sldMk cId="2597929969" sldId="418"/>
            <ac:spMk id="3" creationId="{C36AE831-565B-3948-9640-FE3DB5A1029F}"/>
          </ac:spMkLst>
        </pc:spChg>
      </pc:sldChg>
      <pc:sldChg chg="delCm">
        <pc:chgData name="Jennifer Fraser Lobley" userId="S::jennifer.lobley@maine.edu::ecdd4152-0f36-425b-85e0-d9bbdf8c6661" providerId="AD" clId="Web-{4B8BE93B-3123-77C1-4712-E8ED0B83DDD1}" dt="2021-08-19T13:48:04.911" v="150"/>
        <pc:sldMkLst>
          <pc:docMk/>
          <pc:sldMk cId="3833010408" sldId="419"/>
        </pc:sldMkLst>
      </pc:sldChg>
    </pc:docChg>
  </pc:docChgLst>
  <pc:docChgLst>
    <pc:chgData name="Jennifer Fraser Lobley" userId="ecdd4152-0f36-425b-85e0-d9bbdf8c6661" providerId="ADAL" clId="{5D868736-A37E-1447-9236-AED0790B31CA}"/>
    <pc:docChg chg="undo custSel addSld delSld modSld sldOrd">
      <pc:chgData name="Jennifer Fraser Lobley" userId="ecdd4152-0f36-425b-85e0-d9bbdf8c6661" providerId="ADAL" clId="{5D868736-A37E-1447-9236-AED0790B31CA}" dt="2021-07-26T17:54:43.111" v="586" actId="20577"/>
      <pc:docMkLst>
        <pc:docMk/>
      </pc:docMkLst>
      <pc:sldChg chg="modSp mod">
        <pc:chgData name="Jennifer Fraser Lobley" userId="ecdd4152-0f36-425b-85e0-d9bbdf8c6661" providerId="ADAL" clId="{5D868736-A37E-1447-9236-AED0790B31CA}" dt="2021-07-26T17:49:50.247" v="477" actId="20577"/>
        <pc:sldMkLst>
          <pc:docMk/>
          <pc:sldMk cId="1217626743" sldId="293"/>
        </pc:sldMkLst>
        <pc:spChg chg="mod">
          <ac:chgData name="Jennifer Fraser Lobley" userId="ecdd4152-0f36-425b-85e0-d9bbdf8c6661" providerId="ADAL" clId="{5D868736-A37E-1447-9236-AED0790B31CA}" dt="2021-07-26T17:49:50.247" v="477" actId="20577"/>
          <ac:spMkLst>
            <pc:docMk/>
            <pc:sldMk cId="1217626743" sldId="293"/>
            <ac:spMk id="2" creationId="{00000000-0000-0000-0000-000000000000}"/>
          </ac:spMkLst>
        </pc:spChg>
      </pc:sldChg>
      <pc:sldChg chg="modSp mod">
        <pc:chgData name="Jennifer Fraser Lobley" userId="ecdd4152-0f36-425b-85e0-d9bbdf8c6661" providerId="ADAL" clId="{5D868736-A37E-1447-9236-AED0790B31CA}" dt="2021-07-26T17:42:53.081" v="355" actId="20577"/>
        <pc:sldMkLst>
          <pc:docMk/>
          <pc:sldMk cId="3496977533" sldId="316"/>
        </pc:sldMkLst>
        <pc:spChg chg="mod">
          <ac:chgData name="Jennifer Fraser Lobley" userId="ecdd4152-0f36-425b-85e0-d9bbdf8c6661" providerId="ADAL" clId="{5D868736-A37E-1447-9236-AED0790B31CA}" dt="2021-07-26T17:42:53.081" v="355" actId="20577"/>
          <ac:spMkLst>
            <pc:docMk/>
            <pc:sldMk cId="3496977533" sldId="316"/>
            <ac:spMk id="2" creationId="{BAEAD840-683D-DD47-92C6-4FBB0353315B}"/>
          </ac:spMkLst>
        </pc:spChg>
        <pc:spChg chg="mod">
          <ac:chgData name="Jennifer Fraser Lobley" userId="ecdd4152-0f36-425b-85e0-d9bbdf8c6661" providerId="ADAL" clId="{5D868736-A37E-1447-9236-AED0790B31CA}" dt="2021-07-26T17:41:59.669" v="299"/>
          <ac:spMkLst>
            <pc:docMk/>
            <pc:sldMk cId="3496977533" sldId="316"/>
            <ac:spMk id="3" creationId="{61B2F9F0-9814-2F4F-A61F-7944A1759BE8}"/>
          </ac:spMkLst>
        </pc:spChg>
      </pc:sldChg>
      <pc:sldChg chg="modSp">
        <pc:chgData name="Jennifer Fraser Lobley" userId="ecdd4152-0f36-425b-85e0-d9bbdf8c6661" providerId="ADAL" clId="{5D868736-A37E-1447-9236-AED0790B31CA}" dt="2021-07-26T17:52:01.042" v="568"/>
        <pc:sldMkLst>
          <pc:docMk/>
          <pc:sldMk cId="747441397" sldId="318"/>
        </pc:sldMkLst>
        <pc:spChg chg="mod">
          <ac:chgData name="Jennifer Fraser Lobley" userId="ecdd4152-0f36-425b-85e0-d9bbdf8c6661" providerId="ADAL" clId="{5D868736-A37E-1447-9236-AED0790B31CA}" dt="2021-07-26T17:52:01.042" v="568"/>
          <ac:spMkLst>
            <pc:docMk/>
            <pc:sldMk cId="747441397" sldId="318"/>
            <ac:spMk id="3" creationId="{11462148-FEF1-AD44-A326-3FBB9A17D9B0}"/>
          </ac:spMkLst>
        </pc:spChg>
      </pc:sldChg>
      <pc:sldChg chg="modSp mod">
        <pc:chgData name="Jennifer Fraser Lobley" userId="ecdd4152-0f36-425b-85e0-d9bbdf8c6661" providerId="ADAL" clId="{5D868736-A37E-1447-9236-AED0790B31CA}" dt="2021-07-26T17:49:54.733" v="484" actId="20577"/>
        <pc:sldMkLst>
          <pc:docMk/>
          <pc:sldMk cId="1396886208" sldId="320"/>
        </pc:sldMkLst>
        <pc:spChg chg="mod">
          <ac:chgData name="Jennifer Fraser Lobley" userId="ecdd4152-0f36-425b-85e0-d9bbdf8c6661" providerId="ADAL" clId="{5D868736-A37E-1447-9236-AED0790B31CA}" dt="2021-07-26T17:49:54.733" v="484" actId="20577"/>
          <ac:spMkLst>
            <pc:docMk/>
            <pc:sldMk cId="1396886208" sldId="320"/>
            <ac:spMk id="2" creationId="{00000000-0000-0000-0000-000000000000}"/>
          </ac:spMkLst>
        </pc:spChg>
      </pc:sldChg>
      <pc:sldChg chg="modSp mod">
        <pc:chgData name="Jennifer Fraser Lobley" userId="ecdd4152-0f36-425b-85e0-d9bbdf8c6661" providerId="ADAL" clId="{5D868736-A37E-1447-9236-AED0790B31CA}" dt="2021-07-26T17:54:39.279" v="579" actId="20577"/>
        <pc:sldMkLst>
          <pc:docMk/>
          <pc:sldMk cId="2346670853" sldId="327"/>
        </pc:sldMkLst>
        <pc:spChg chg="mod">
          <ac:chgData name="Jennifer Fraser Lobley" userId="ecdd4152-0f36-425b-85e0-d9bbdf8c6661" providerId="ADAL" clId="{5D868736-A37E-1447-9236-AED0790B31CA}" dt="2021-07-26T17:54:39.279" v="579" actId="20577"/>
          <ac:spMkLst>
            <pc:docMk/>
            <pc:sldMk cId="2346670853" sldId="327"/>
            <ac:spMk id="3" creationId="{11462148-FEF1-AD44-A326-3FBB9A17D9B0}"/>
          </ac:spMkLst>
        </pc:spChg>
      </pc:sldChg>
      <pc:sldChg chg="modSp mod">
        <pc:chgData name="Jennifer Fraser Lobley" userId="ecdd4152-0f36-425b-85e0-d9bbdf8c6661" providerId="ADAL" clId="{5D868736-A37E-1447-9236-AED0790B31CA}" dt="2021-07-26T17:39:23.990" v="52" actId="20577"/>
        <pc:sldMkLst>
          <pc:docMk/>
          <pc:sldMk cId="1943292107" sldId="333"/>
        </pc:sldMkLst>
        <pc:spChg chg="mod">
          <ac:chgData name="Jennifer Fraser Lobley" userId="ecdd4152-0f36-425b-85e0-d9bbdf8c6661" providerId="ADAL" clId="{5D868736-A37E-1447-9236-AED0790B31CA}" dt="2021-07-26T17:39:23.990" v="52" actId="20577"/>
          <ac:spMkLst>
            <pc:docMk/>
            <pc:sldMk cId="1943292107" sldId="333"/>
            <ac:spMk id="2" creationId="{BAEAD840-683D-DD47-92C6-4FBB0353315B}"/>
          </ac:spMkLst>
        </pc:spChg>
        <pc:spChg chg="mod">
          <ac:chgData name="Jennifer Fraser Lobley" userId="ecdd4152-0f36-425b-85e0-d9bbdf8c6661" providerId="ADAL" clId="{5D868736-A37E-1447-9236-AED0790B31CA}" dt="2021-07-26T17:39:09.127" v="25" actId="20577"/>
          <ac:spMkLst>
            <pc:docMk/>
            <pc:sldMk cId="1943292107" sldId="333"/>
            <ac:spMk id="3" creationId="{61B2F9F0-9814-2F4F-A61F-7944A1759BE8}"/>
          </ac:spMkLst>
        </pc:spChg>
      </pc:sldChg>
      <pc:sldChg chg="modSp mod">
        <pc:chgData name="Jennifer Fraser Lobley" userId="ecdd4152-0f36-425b-85e0-d9bbdf8c6661" providerId="ADAL" clId="{5D868736-A37E-1447-9236-AED0790B31CA}" dt="2021-07-26T17:39:36.646" v="59" actId="20577"/>
        <pc:sldMkLst>
          <pc:docMk/>
          <pc:sldMk cId="3194792706" sldId="334"/>
        </pc:sldMkLst>
        <pc:spChg chg="mod">
          <ac:chgData name="Jennifer Fraser Lobley" userId="ecdd4152-0f36-425b-85e0-d9bbdf8c6661" providerId="ADAL" clId="{5D868736-A37E-1447-9236-AED0790B31CA}" dt="2021-07-26T17:39:36.646" v="59" actId="20577"/>
          <ac:spMkLst>
            <pc:docMk/>
            <pc:sldMk cId="3194792706" sldId="334"/>
            <ac:spMk id="2" creationId="{00000000-0000-0000-0000-000000000000}"/>
          </ac:spMkLst>
        </pc:spChg>
      </pc:sldChg>
      <pc:sldChg chg="modSp mod">
        <pc:chgData name="Jennifer Fraser Lobley" userId="ecdd4152-0f36-425b-85e0-d9bbdf8c6661" providerId="ADAL" clId="{5D868736-A37E-1447-9236-AED0790B31CA}" dt="2021-07-26T17:39:43.358" v="66" actId="20577"/>
        <pc:sldMkLst>
          <pc:docMk/>
          <pc:sldMk cId="3652206748" sldId="335"/>
        </pc:sldMkLst>
        <pc:spChg chg="mod">
          <ac:chgData name="Jennifer Fraser Lobley" userId="ecdd4152-0f36-425b-85e0-d9bbdf8c6661" providerId="ADAL" clId="{5D868736-A37E-1447-9236-AED0790B31CA}" dt="2021-07-26T17:39:43.358" v="66" actId="20577"/>
          <ac:spMkLst>
            <pc:docMk/>
            <pc:sldMk cId="3652206748" sldId="335"/>
            <ac:spMk id="2" creationId="{00000000-0000-0000-0000-000000000000}"/>
          </ac:spMkLst>
        </pc:spChg>
      </pc:sldChg>
      <pc:sldChg chg="modSp mod">
        <pc:chgData name="Jennifer Fraser Lobley" userId="ecdd4152-0f36-425b-85e0-d9bbdf8c6661" providerId="ADAL" clId="{5D868736-A37E-1447-9236-AED0790B31CA}" dt="2021-07-26T17:40:14.997" v="119" actId="20577"/>
        <pc:sldMkLst>
          <pc:docMk/>
          <pc:sldMk cId="2398052530" sldId="338"/>
        </pc:sldMkLst>
        <pc:spChg chg="mod">
          <ac:chgData name="Jennifer Fraser Lobley" userId="ecdd4152-0f36-425b-85e0-d9bbdf8c6661" providerId="ADAL" clId="{5D868736-A37E-1447-9236-AED0790B31CA}" dt="2021-07-26T17:40:14.997" v="119" actId="20577"/>
          <ac:spMkLst>
            <pc:docMk/>
            <pc:sldMk cId="2398052530" sldId="338"/>
            <ac:spMk id="3" creationId="{11462148-FEF1-AD44-A326-3FBB9A17D9B0}"/>
          </ac:spMkLst>
        </pc:spChg>
      </pc:sldChg>
      <pc:sldChg chg="modSp mod">
        <pc:chgData name="Jennifer Fraser Lobley" userId="ecdd4152-0f36-425b-85e0-d9bbdf8c6661" providerId="ADAL" clId="{5D868736-A37E-1447-9236-AED0790B31CA}" dt="2021-07-26T17:40:41.030" v="175" actId="20577"/>
        <pc:sldMkLst>
          <pc:docMk/>
          <pc:sldMk cId="2741555362" sldId="343"/>
        </pc:sldMkLst>
        <pc:spChg chg="mod">
          <ac:chgData name="Jennifer Fraser Lobley" userId="ecdd4152-0f36-425b-85e0-d9bbdf8c6661" providerId="ADAL" clId="{5D868736-A37E-1447-9236-AED0790B31CA}" dt="2021-07-26T17:40:41.030" v="175" actId="20577"/>
          <ac:spMkLst>
            <pc:docMk/>
            <pc:sldMk cId="2741555362" sldId="343"/>
            <ac:spMk id="2" creationId="{BAEAD840-683D-DD47-92C6-4FBB0353315B}"/>
          </ac:spMkLst>
        </pc:spChg>
        <pc:spChg chg="mod">
          <ac:chgData name="Jennifer Fraser Lobley" userId="ecdd4152-0f36-425b-85e0-d9bbdf8c6661" providerId="ADAL" clId="{5D868736-A37E-1447-9236-AED0790B31CA}" dt="2021-07-26T17:40:30.534" v="142" actId="20577"/>
          <ac:spMkLst>
            <pc:docMk/>
            <pc:sldMk cId="2741555362" sldId="343"/>
            <ac:spMk id="3" creationId="{61B2F9F0-9814-2F4F-A61F-7944A1759BE8}"/>
          </ac:spMkLst>
        </pc:spChg>
      </pc:sldChg>
      <pc:sldChg chg="modSp mod">
        <pc:chgData name="Jennifer Fraser Lobley" userId="ecdd4152-0f36-425b-85e0-d9bbdf8c6661" providerId="ADAL" clId="{5D868736-A37E-1447-9236-AED0790B31CA}" dt="2021-07-26T17:40:50.981" v="182" actId="20577"/>
        <pc:sldMkLst>
          <pc:docMk/>
          <pc:sldMk cId="1319982603" sldId="344"/>
        </pc:sldMkLst>
        <pc:spChg chg="mod">
          <ac:chgData name="Jennifer Fraser Lobley" userId="ecdd4152-0f36-425b-85e0-d9bbdf8c6661" providerId="ADAL" clId="{5D868736-A37E-1447-9236-AED0790B31CA}" dt="2021-07-26T17:40:50.981" v="182" actId="20577"/>
          <ac:spMkLst>
            <pc:docMk/>
            <pc:sldMk cId="1319982603" sldId="344"/>
            <ac:spMk id="2" creationId="{00000000-0000-0000-0000-000000000000}"/>
          </ac:spMkLst>
        </pc:spChg>
      </pc:sldChg>
      <pc:sldChg chg="modSp mod">
        <pc:chgData name="Jennifer Fraser Lobley" userId="ecdd4152-0f36-425b-85e0-d9bbdf8c6661" providerId="ADAL" clId="{5D868736-A37E-1447-9236-AED0790B31CA}" dt="2021-07-26T17:40:55.574" v="189" actId="20577"/>
        <pc:sldMkLst>
          <pc:docMk/>
          <pc:sldMk cId="988321598" sldId="346"/>
        </pc:sldMkLst>
        <pc:spChg chg="mod">
          <ac:chgData name="Jennifer Fraser Lobley" userId="ecdd4152-0f36-425b-85e0-d9bbdf8c6661" providerId="ADAL" clId="{5D868736-A37E-1447-9236-AED0790B31CA}" dt="2021-07-26T17:40:55.574" v="189" actId="20577"/>
          <ac:spMkLst>
            <pc:docMk/>
            <pc:sldMk cId="988321598" sldId="346"/>
            <ac:spMk id="2" creationId="{8AD72ADF-4461-E146-9119-732F13B87B54}"/>
          </ac:spMkLst>
        </pc:spChg>
      </pc:sldChg>
      <pc:sldChg chg="modSp mod">
        <pc:chgData name="Jennifer Fraser Lobley" userId="ecdd4152-0f36-425b-85e0-d9bbdf8c6661" providerId="ADAL" clId="{5D868736-A37E-1447-9236-AED0790B31CA}" dt="2021-07-26T17:41:32.030" v="265" actId="20577"/>
        <pc:sldMkLst>
          <pc:docMk/>
          <pc:sldMk cId="3906504633" sldId="348"/>
        </pc:sldMkLst>
        <pc:spChg chg="mod">
          <ac:chgData name="Jennifer Fraser Lobley" userId="ecdd4152-0f36-425b-85e0-d9bbdf8c6661" providerId="ADAL" clId="{5D868736-A37E-1447-9236-AED0790B31CA}" dt="2021-07-26T17:41:32.030" v="265" actId="20577"/>
          <ac:spMkLst>
            <pc:docMk/>
            <pc:sldMk cId="3906504633" sldId="348"/>
            <ac:spMk id="3" creationId="{11462148-FEF1-AD44-A326-3FBB9A17D9B0}"/>
          </ac:spMkLst>
        </pc:spChg>
      </pc:sldChg>
      <pc:sldChg chg="modSp mod">
        <pc:chgData name="Jennifer Fraser Lobley" userId="ecdd4152-0f36-425b-85e0-d9bbdf8c6661" providerId="ADAL" clId="{5D868736-A37E-1447-9236-AED0790B31CA}" dt="2021-07-26T17:42:42.029" v="340" actId="20577"/>
        <pc:sldMkLst>
          <pc:docMk/>
          <pc:sldMk cId="2109849001" sldId="353"/>
        </pc:sldMkLst>
        <pc:spChg chg="mod">
          <ac:chgData name="Jennifer Fraser Lobley" userId="ecdd4152-0f36-425b-85e0-d9bbdf8c6661" providerId="ADAL" clId="{5D868736-A37E-1447-9236-AED0790B31CA}" dt="2021-07-26T17:42:42.029" v="340" actId="20577"/>
          <ac:spMkLst>
            <pc:docMk/>
            <pc:sldMk cId="2109849001" sldId="353"/>
            <ac:spMk id="2" creationId="{BAEAD840-683D-DD47-92C6-4FBB0353315B}"/>
          </ac:spMkLst>
        </pc:spChg>
        <pc:spChg chg="mod">
          <ac:chgData name="Jennifer Fraser Lobley" userId="ecdd4152-0f36-425b-85e0-d9bbdf8c6661" providerId="ADAL" clId="{5D868736-A37E-1447-9236-AED0790B31CA}" dt="2021-07-26T17:41:47.878" v="298" actId="20577"/>
          <ac:spMkLst>
            <pc:docMk/>
            <pc:sldMk cId="2109849001" sldId="353"/>
            <ac:spMk id="3" creationId="{61B2F9F0-9814-2F4F-A61F-7944A1759BE8}"/>
          </ac:spMkLst>
        </pc:spChg>
      </pc:sldChg>
      <pc:sldChg chg="modSp mod">
        <pc:chgData name="Jennifer Fraser Lobley" userId="ecdd4152-0f36-425b-85e0-d9bbdf8c6661" providerId="ADAL" clId="{5D868736-A37E-1447-9236-AED0790B31CA}" dt="2021-07-26T17:49:33.897" v="463" actId="20577"/>
        <pc:sldMkLst>
          <pc:docMk/>
          <pc:sldMk cId="2776825989" sldId="354"/>
        </pc:sldMkLst>
        <pc:spChg chg="mod">
          <ac:chgData name="Jennifer Fraser Lobley" userId="ecdd4152-0f36-425b-85e0-d9bbdf8c6661" providerId="ADAL" clId="{5D868736-A37E-1447-9236-AED0790B31CA}" dt="2021-07-26T17:49:33.897" v="463" actId="20577"/>
          <ac:spMkLst>
            <pc:docMk/>
            <pc:sldMk cId="2776825989" sldId="354"/>
            <ac:spMk id="2" creationId="{00000000-0000-0000-0000-000000000000}"/>
          </ac:spMkLst>
        </pc:spChg>
      </pc:sldChg>
      <pc:sldChg chg="modSp mod">
        <pc:chgData name="Jennifer Fraser Lobley" userId="ecdd4152-0f36-425b-85e0-d9bbdf8c6661" providerId="ADAL" clId="{5D868736-A37E-1447-9236-AED0790B31CA}" dt="2021-07-26T17:49:39.005" v="470" actId="20577"/>
        <pc:sldMkLst>
          <pc:docMk/>
          <pc:sldMk cId="3138259497" sldId="355"/>
        </pc:sldMkLst>
        <pc:spChg chg="mod">
          <ac:chgData name="Jennifer Fraser Lobley" userId="ecdd4152-0f36-425b-85e0-d9bbdf8c6661" providerId="ADAL" clId="{5D868736-A37E-1447-9236-AED0790B31CA}" dt="2021-07-26T17:49:39.005" v="470" actId="20577"/>
          <ac:spMkLst>
            <pc:docMk/>
            <pc:sldMk cId="3138259497" sldId="355"/>
            <ac:spMk id="2" creationId="{00000000-0000-0000-0000-000000000000}"/>
          </ac:spMkLst>
        </pc:spChg>
      </pc:sldChg>
      <pc:sldChg chg="modSp">
        <pc:chgData name="Jennifer Fraser Lobley" userId="ecdd4152-0f36-425b-85e0-d9bbdf8c6661" providerId="ADAL" clId="{5D868736-A37E-1447-9236-AED0790B31CA}" dt="2021-07-26T17:51:54.107" v="567"/>
        <pc:sldMkLst>
          <pc:docMk/>
          <pc:sldMk cId="2183251432" sldId="358"/>
        </pc:sldMkLst>
        <pc:spChg chg="mod">
          <ac:chgData name="Jennifer Fraser Lobley" userId="ecdd4152-0f36-425b-85e0-d9bbdf8c6661" providerId="ADAL" clId="{5D868736-A37E-1447-9236-AED0790B31CA}" dt="2021-07-26T17:51:54.107" v="567"/>
          <ac:spMkLst>
            <pc:docMk/>
            <pc:sldMk cId="2183251432" sldId="358"/>
            <ac:spMk id="3" creationId="{11462148-FEF1-AD44-A326-3FBB9A17D9B0}"/>
          </ac:spMkLst>
        </pc:spChg>
      </pc:sldChg>
      <pc:sldChg chg="modSp mod">
        <pc:chgData name="Jennifer Fraser Lobley" userId="ecdd4152-0f36-425b-85e0-d9bbdf8c6661" providerId="ADAL" clId="{5D868736-A37E-1447-9236-AED0790B31CA}" dt="2021-07-26T17:43:07.134" v="378" actId="20577"/>
        <pc:sldMkLst>
          <pc:docMk/>
          <pc:sldMk cId="3468450210" sldId="363"/>
        </pc:sldMkLst>
        <pc:spChg chg="mod">
          <ac:chgData name="Jennifer Fraser Lobley" userId="ecdd4152-0f36-425b-85e0-d9bbdf8c6661" providerId="ADAL" clId="{5D868736-A37E-1447-9236-AED0790B31CA}" dt="2021-07-26T17:43:07.134" v="378" actId="20577"/>
          <ac:spMkLst>
            <pc:docMk/>
            <pc:sldMk cId="3468450210" sldId="363"/>
            <ac:spMk id="2" creationId="{BAEAD840-683D-DD47-92C6-4FBB0353315B}"/>
          </ac:spMkLst>
        </pc:spChg>
        <pc:spChg chg="mod">
          <ac:chgData name="Jennifer Fraser Lobley" userId="ecdd4152-0f36-425b-85e0-d9bbdf8c6661" providerId="ADAL" clId="{5D868736-A37E-1447-9236-AED0790B31CA}" dt="2021-07-26T17:42:07.664" v="300"/>
          <ac:spMkLst>
            <pc:docMk/>
            <pc:sldMk cId="3468450210" sldId="363"/>
            <ac:spMk id="3" creationId="{61B2F9F0-9814-2F4F-A61F-7944A1759BE8}"/>
          </ac:spMkLst>
        </pc:spChg>
      </pc:sldChg>
      <pc:sldChg chg="modSp mod">
        <pc:chgData name="Jennifer Fraser Lobley" userId="ecdd4152-0f36-425b-85e0-d9bbdf8c6661" providerId="ADAL" clId="{5D868736-A37E-1447-9236-AED0790B31CA}" dt="2021-07-26T17:50:13.405" v="518" actId="20577"/>
        <pc:sldMkLst>
          <pc:docMk/>
          <pc:sldMk cId="3716208191" sldId="364"/>
        </pc:sldMkLst>
        <pc:spChg chg="mod">
          <ac:chgData name="Jennifer Fraser Lobley" userId="ecdd4152-0f36-425b-85e0-d9bbdf8c6661" providerId="ADAL" clId="{5D868736-A37E-1447-9236-AED0790B31CA}" dt="2021-07-26T17:50:13.405" v="518" actId="20577"/>
          <ac:spMkLst>
            <pc:docMk/>
            <pc:sldMk cId="3716208191" sldId="364"/>
            <ac:spMk id="2" creationId="{00000000-0000-0000-0000-000000000000}"/>
          </ac:spMkLst>
        </pc:spChg>
      </pc:sldChg>
      <pc:sldChg chg="modSp mod">
        <pc:chgData name="Jennifer Fraser Lobley" userId="ecdd4152-0f36-425b-85e0-d9bbdf8c6661" providerId="ADAL" clId="{5D868736-A37E-1447-9236-AED0790B31CA}" dt="2021-07-26T17:54:43.111" v="586" actId="20577"/>
        <pc:sldMkLst>
          <pc:docMk/>
          <pc:sldMk cId="254136013" sldId="365"/>
        </pc:sldMkLst>
        <pc:spChg chg="mod">
          <ac:chgData name="Jennifer Fraser Lobley" userId="ecdd4152-0f36-425b-85e0-d9bbdf8c6661" providerId="ADAL" clId="{5D868736-A37E-1447-9236-AED0790B31CA}" dt="2021-07-26T17:54:43.111" v="586" actId="20577"/>
          <ac:spMkLst>
            <pc:docMk/>
            <pc:sldMk cId="254136013" sldId="365"/>
            <ac:spMk id="2" creationId="{00000000-0000-0000-0000-000000000000}"/>
          </ac:spMkLst>
        </pc:spChg>
      </pc:sldChg>
      <pc:sldChg chg="modSp">
        <pc:chgData name="Jennifer Fraser Lobley" userId="ecdd4152-0f36-425b-85e0-d9bbdf8c6661" providerId="ADAL" clId="{5D868736-A37E-1447-9236-AED0790B31CA}" dt="2021-07-26T17:52:07.186" v="569"/>
        <pc:sldMkLst>
          <pc:docMk/>
          <pc:sldMk cId="2571484331" sldId="368"/>
        </pc:sldMkLst>
        <pc:spChg chg="mod">
          <ac:chgData name="Jennifer Fraser Lobley" userId="ecdd4152-0f36-425b-85e0-d9bbdf8c6661" providerId="ADAL" clId="{5D868736-A37E-1447-9236-AED0790B31CA}" dt="2021-07-26T17:52:07.186" v="569"/>
          <ac:spMkLst>
            <pc:docMk/>
            <pc:sldMk cId="2571484331" sldId="368"/>
            <ac:spMk id="3" creationId="{11462148-FEF1-AD44-A326-3FBB9A17D9B0}"/>
          </ac:spMkLst>
        </pc:spChg>
      </pc:sldChg>
      <pc:sldChg chg="modSp mod">
        <pc:chgData name="Jennifer Fraser Lobley" userId="ecdd4152-0f36-425b-85e0-d9bbdf8c6661" providerId="ADAL" clId="{5D868736-A37E-1447-9236-AED0790B31CA}" dt="2021-07-26T17:43:28.380" v="392" actId="20577"/>
        <pc:sldMkLst>
          <pc:docMk/>
          <pc:sldMk cId="4062913148" sldId="373"/>
        </pc:sldMkLst>
        <pc:spChg chg="mod">
          <ac:chgData name="Jennifer Fraser Lobley" userId="ecdd4152-0f36-425b-85e0-d9bbdf8c6661" providerId="ADAL" clId="{5D868736-A37E-1447-9236-AED0790B31CA}" dt="2021-07-26T17:43:28.380" v="392" actId="20577"/>
          <ac:spMkLst>
            <pc:docMk/>
            <pc:sldMk cId="4062913148" sldId="373"/>
            <ac:spMk id="2" creationId="{BAEAD840-683D-DD47-92C6-4FBB0353315B}"/>
          </ac:spMkLst>
        </pc:spChg>
        <pc:spChg chg="mod">
          <ac:chgData name="Jennifer Fraser Lobley" userId="ecdd4152-0f36-425b-85e0-d9bbdf8c6661" providerId="ADAL" clId="{5D868736-A37E-1447-9236-AED0790B31CA}" dt="2021-07-26T17:42:14.340" v="301"/>
          <ac:spMkLst>
            <pc:docMk/>
            <pc:sldMk cId="4062913148" sldId="373"/>
            <ac:spMk id="3" creationId="{61B2F9F0-9814-2F4F-A61F-7944A1759BE8}"/>
          </ac:spMkLst>
        </pc:spChg>
      </pc:sldChg>
      <pc:sldChg chg="add del">
        <pc:chgData name="Jennifer Fraser Lobley" userId="ecdd4152-0f36-425b-85e0-d9bbdf8c6661" providerId="ADAL" clId="{5D868736-A37E-1447-9236-AED0790B31CA}" dt="2021-07-26T17:54:39.643" v="580" actId="2696"/>
        <pc:sldMkLst>
          <pc:docMk/>
          <pc:sldMk cId="2205517197" sldId="374"/>
        </pc:sldMkLst>
      </pc:sldChg>
      <pc:sldChg chg="add del">
        <pc:chgData name="Jennifer Fraser Lobley" userId="ecdd4152-0f36-425b-85e0-d9bbdf8c6661" providerId="ADAL" clId="{5D868736-A37E-1447-9236-AED0790B31CA}" dt="2021-07-26T17:54:40.663" v="581" actId="2696"/>
        <pc:sldMkLst>
          <pc:docMk/>
          <pc:sldMk cId="1100137404" sldId="375"/>
        </pc:sldMkLst>
      </pc:sldChg>
      <pc:sldChg chg="add del">
        <pc:chgData name="Jennifer Fraser Lobley" userId="ecdd4152-0f36-425b-85e0-d9bbdf8c6661" providerId="ADAL" clId="{5D868736-A37E-1447-9236-AED0790B31CA}" dt="2021-07-26T17:54:41.968" v="582" actId="2696"/>
        <pc:sldMkLst>
          <pc:docMk/>
          <pc:sldMk cId="3435898305" sldId="376"/>
        </pc:sldMkLst>
      </pc:sldChg>
      <pc:sldChg chg="modSp">
        <pc:chgData name="Jennifer Fraser Lobley" userId="ecdd4152-0f36-425b-85e0-d9bbdf8c6661" providerId="ADAL" clId="{5D868736-A37E-1447-9236-AED0790B31CA}" dt="2021-07-26T17:52:25.099" v="572"/>
        <pc:sldMkLst>
          <pc:docMk/>
          <pc:sldMk cId="149640709" sldId="378"/>
        </pc:sldMkLst>
        <pc:spChg chg="mod">
          <ac:chgData name="Jennifer Fraser Lobley" userId="ecdd4152-0f36-425b-85e0-d9bbdf8c6661" providerId="ADAL" clId="{5D868736-A37E-1447-9236-AED0790B31CA}" dt="2021-07-26T17:52:25.099" v="572"/>
          <ac:spMkLst>
            <pc:docMk/>
            <pc:sldMk cId="149640709" sldId="378"/>
            <ac:spMk id="3" creationId="{11462148-FEF1-AD44-A326-3FBB9A17D9B0}"/>
          </ac:spMkLst>
        </pc:spChg>
      </pc:sldChg>
      <pc:sldChg chg="modSp mod">
        <pc:chgData name="Jennifer Fraser Lobley" userId="ecdd4152-0f36-425b-85e0-d9bbdf8c6661" providerId="ADAL" clId="{5D868736-A37E-1447-9236-AED0790B31CA}" dt="2021-07-26T17:41:07.837" v="202" actId="20577"/>
        <pc:sldMkLst>
          <pc:docMk/>
          <pc:sldMk cId="2129359026" sldId="388"/>
        </pc:sldMkLst>
        <pc:spChg chg="mod">
          <ac:chgData name="Jennifer Fraser Lobley" userId="ecdd4152-0f36-425b-85e0-d9bbdf8c6661" providerId="ADAL" clId="{5D868736-A37E-1447-9236-AED0790B31CA}" dt="2021-07-26T17:41:07.837" v="202" actId="20577"/>
          <ac:spMkLst>
            <pc:docMk/>
            <pc:sldMk cId="2129359026" sldId="388"/>
            <ac:spMk id="2" creationId="{8AD72ADF-4461-E146-9119-732F13B87B54}"/>
          </ac:spMkLst>
        </pc:spChg>
      </pc:sldChg>
      <pc:sldChg chg="modSp mod">
        <pc:chgData name="Jennifer Fraser Lobley" userId="ecdd4152-0f36-425b-85e0-d9bbdf8c6661" providerId="ADAL" clId="{5D868736-A37E-1447-9236-AED0790B31CA}" dt="2021-07-26T17:50:05.599" v="511" actId="20577"/>
        <pc:sldMkLst>
          <pc:docMk/>
          <pc:sldMk cId="2039325043" sldId="396"/>
        </pc:sldMkLst>
        <pc:spChg chg="mod">
          <ac:chgData name="Jennifer Fraser Lobley" userId="ecdd4152-0f36-425b-85e0-d9bbdf8c6661" providerId="ADAL" clId="{5D868736-A37E-1447-9236-AED0790B31CA}" dt="2021-07-26T17:50:05.599" v="511" actId="20577"/>
          <ac:spMkLst>
            <pc:docMk/>
            <pc:sldMk cId="2039325043" sldId="396"/>
            <ac:spMk id="2" creationId="{00000000-0000-0000-0000-000000000000}"/>
          </ac:spMkLst>
        </pc:spChg>
      </pc:sldChg>
      <pc:sldChg chg="modSp add mod">
        <pc:chgData name="Jennifer Fraser Lobley" userId="ecdd4152-0f36-425b-85e0-d9bbdf8c6661" providerId="ADAL" clId="{5D868736-A37E-1447-9236-AED0790B31CA}" dt="2021-07-26T17:43:49.686" v="423" actId="20577"/>
        <pc:sldMkLst>
          <pc:docMk/>
          <pc:sldMk cId="1763238831" sldId="397"/>
        </pc:sldMkLst>
        <pc:spChg chg="mod">
          <ac:chgData name="Jennifer Fraser Lobley" userId="ecdd4152-0f36-425b-85e0-d9bbdf8c6661" providerId="ADAL" clId="{5D868736-A37E-1447-9236-AED0790B31CA}" dt="2021-07-26T17:43:49.686" v="423" actId="20577"/>
          <ac:spMkLst>
            <pc:docMk/>
            <pc:sldMk cId="1763238831" sldId="397"/>
            <ac:spMk id="2" creationId="{BAEAD840-683D-DD47-92C6-4FBB0353315B}"/>
          </ac:spMkLst>
        </pc:spChg>
      </pc:sldChg>
      <pc:sldChg chg="modSp add mod ord">
        <pc:chgData name="Jennifer Fraser Lobley" userId="ecdd4152-0f36-425b-85e0-d9bbdf8c6661" providerId="ADAL" clId="{5D868736-A37E-1447-9236-AED0790B31CA}" dt="2021-07-26T17:44:29.190" v="445" actId="20578"/>
        <pc:sldMkLst>
          <pc:docMk/>
          <pc:sldMk cId="2469375868" sldId="398"/>
        </pc:sldMkLst>
        <pc:spChg chg="mod">
          <ac:chgData name="Jennifer Fraser Lobley" userId="ecdd4152-0f36-425b-85e0-d9bbdf8c6661" providerId="ADAL" clId="{5D868736-A37E-1447-9236-AED0790B31CA}" dt="2021-07-26T17:44:08.246" v="443" actId="20577"/>
          <ac:spMkLst>
            <pc:docMk/>
            <pc:sldMk cId="2469375868" sldId="398"/>
            <ac:spMk id="2" creationId="{BAEAD840-683D-DD47-92C6-4FBB0353315B}"/>
          </ac:spMkLst>
        </pc:spChg>
      </pc:sldChg>
      <pc:sldChg chg="add">
        <pc:chgData name="Jennifer Fraser Lobley" userId="ecdd4152-0f36-425b-85e0-d9bbdf8c6661" providerId="ADAL" clId="{5D868736-A37E-1447-9236-AED0790B31CA}" dt="2021-07-26T17:45:19.320" v="446"/>
        <pc:sldMkLst>
          <pc:docMk/>
          <pc:sldMk cId="153910600" sldId="399"/>
        </pc:sldMkLst>
      </pc:sldChg>
      <pc:sldChg chg="add">
        <pc:chgData name="Jennifer Fraser Lobley" userId="ecdd4152-0f36-425b-85e0-d9bbdf8c6661" providerId="ADAL" clId="{5D868736-A37E-1447-9236-AED0790B31CA}" dt="2021-07-26T17:45:24.184" v="447"/>
        <pc:sldMkLst>
          <pc:docMk/>
          <pc:sldMk cId="881581258" sldId="400"/>
        </pc:sldMkLst>
      </pc:sldChg>
      <pc:sldChg chg="add">
        <pc:chgData name="Jennifer Fraser Lobley" userId="ecdd4152-0f36-425b-85e0-d9bbdf8c6661" providerId="ADAL" clId="{5D868736-A37E-1447-9236-AED0790B31CA}" dt="2021-07-26T17:45:34.226" v="448"/>
        <pc:sldMkLst>
          <pc:docMk/>
          <pc:sldMk cId="3701155216" sldId="401"/>
        </pc:sldMkLst>
      </pc:sldChg>
      <pc:sldChg chg="modSp add">
        <pc:chgData name="Jennifer Fraser Lobley" userId="ecdd4152-0f36-425b-85e0-d9bbdf8c6661" providerId="ADAL" clId="{5D868736-A37E-1447-9236-AED0790B31CA}" dt="2021-07-26T17:52:14.763" v="570"/>
        <pc:sldMkLst>
          <pc:docMk/>
          <pc:sldMk cId="2255846518" sldId="402"/>
        </pc:sldMkLst>
        <pc:spChg chg="mod">
          <ac:chgData name="Jennifer Fraser Lobley" userId="ecdd4152-0f36-425b-85e0-d9bbdf8c6661" providerId="ADAL" clId="{5D868736-A37E-1447-9236-AED0790B31CA}" dt="2021-07-26T17:52:14.763" v="570"/>
          <ac:spMkLst>
            <pc:docMk/>
            <pc:sldMk cId="2255846518" sldId="402"/>
            <ac:spMk id="3" creationId="{11462148-FEF1-AD44-A326-3FBB9A17D9B0}"/>
          </ac:spMkLst>
        </pc:spChg>
      </pc:sldChg>
      <pc:sldChg chg="modSp add">
        <pc:chgData name="Jennifer Fraser Lobley" userId="ecdd4152-0f36-425b-85e0-d9bbdf8c6661" providerId="ADAL" clId="{5D868736-A37E-1447-9236-AED0790B31CA}" dt="2021-07-26T17:52:19.899" v="571"/>
        <pc:sldMkLst>
          <pc:docMk/>
          <pc:sldMk cId="3274919470" sldId="403"/>
        </pc:sldMkLst>
        <pc:spChg chg="mod">
          <ac:chgData name="Jennifer Fraser Lobley" userId="ecdd4152-0f36-425b-85e0-d9bbdf8c6661" providerId="ADAL" clId="{5D868736-A37E-1447-9236-AED0790B31CA}" dt="2021-07-26T17:52:19.899" v="571"/>
          <ac:spMkLst>
            <pc:docMk/>
            <pc:sldMk cId="3274919470" sldId="403"/>
            <ac:spMk id="3" creationId="{11462148-FEF1-AD44-A326-3FBB9A17D9B0}"/>
          </ac:spMkLst>
        </pc:spChg>
      </pc:sldChg>
      <pc:sldChg chg="add">
        <pc:chgData name="Jennifer Fraser Lobley" userId="ecdd4152-0f36-425b-85e0-d9bbdf8c6661" providerId="ADAL" clId="{5D868736-A37E-1447-9236-AED0790B31CA}" dt="2021-07-26T17:46:47.827" v="451"/>
        <pc:sldMkLst>
          <pc:docMk/>
          <pc:sldMk cId="1293176545" sldId="404"/>
        </pc:sldMkLst>
      </pc:sldChg>
      <pc:sldChg chg="add">
        <pc:chgData name="Jennifer Fraser Lobley" userId="ecdd4152-0f36-425b-85e0-d9bbdf8c6661" providerId="ADAL" clId="{5D868736-A37E-1447-9236-AED0790B31CA}" dt="2021-07-26T17:46:58.035" v="452"/>
        <pc:sldMkLst>
          <pc:docMk/>
          <pc:sldMk cId="1491571399" sldId="405"/>
        </pc:sldMkLst>
      </pc:sldChg>
      <pc:sldChg chg="add">
        <pc:chgData name="Jennifer Fraser Lobley" userId="ecdd4152-0f36-425b-85e0-d9bbdf8c6661" providerId="ADAL" clId="{5D868736-A37E-1447-9236-AED0790B31CA}" dt="2021-07-26T17:48:27.478" v="453"/>
        <pc:sldMkLst>
          <pc:docMk/>
          <pc:sldMk cId="926919722" sldId="406"/>
        </pc:sldMkLst>
      </pc:sldChg>
      <pc:sldChg chg="add">
        <pc:chgData name="Jennifer Fraser Lobley" userId="ecdd4152-0f36-425b-85e0-d9bbdf8c6661" providerId="ADAL" clId="{5D868736-A37E-1447-9236-AED0790B31CA}" dt="2021-07-26T17:48:32.435" v="454"/>
        <pc:sldMkLst>
          <pc:docMk/>
          <pc:sldMk cId="3760559297" sldId="407"/>
        </pc:sldMkLst>
      </pc:sldChg>
      <pc:sldChg chg="add">
        <pc:chgData name="Jennifer Fraser Lobley" userId="ecdd4152-0f36-425b-85e0-d9bbdf8c6661" providerId="ADAL" clId="{5D868736-A37E-1447-9236-AED0790B31CA}" dt="2021-07-26T17:48:43.893" v="455"/>
        <pc:sldMkLst>
          <pc:docMk/>
          <pc:sldMk cId="3884352464" sldId="408"/>
        </pc:sldMkLst>
      </pc:sldChg>
      <pc:sldChg chg="add">
        <pc:chgData name="Jennifer Fraser Lobley" userId="ecdd4152-0f36-425b-85e0-d9bbdf8c6661" providerId="ADAL" clId="{5D868736-A37E-1447-9236-AED0790B31CA}" dt="2021-07-26T17:48:47.380" v="456"/>
        <pc:sldMkLst>
          <pc:docMk/>
          <pc:sldMk cId="1601660178" sldId="409"/>
        </pc:sldMkLst>
      </pc:sldChg>
      <pc:sldChg chg="add del">
        <pc:chgData name="Jennifer Fraser Lobley" userId="ecdd4152-0f36-425b-85e0-d9bbdf8c6661" providerId="ADAL" clId="{5D868736-A37E-1447-9236-AED0790B31CA}" dt="2021-07-26T17:54:42.733" v="584"/>
        <pc:sldMkLst>
          <pc:docMk/>
          <pc:sldMk cId="1759220402" sldId="410"/>
        </pc:sldMkLst>
      </pc:sldChg>
      <pc:sldChg chg="add del">
        <pc:chgData name="Jennifer Fraser Lobley" userId="ecdd4152-0f36-425b-85e0-d9bbdf8c6661" providerId="ADAL" clId="{5D868736-A37E-1447-9236-AED0790B31CA}" dt="2021-07-26T17:54:42.526" v="583"/>
        <pc:sldMkLst>
          <pc:docMk/>
          <pc:sldMk cId="1384787456" sldId="411"/>
        </pc:sldMkLst>
      </pc:sldChg>
    </pc:docChg>
  </pc:docChgLst>
  <pc:docChgLst>
    <pc:chgData name="Tara A Wood" userId="S::tara.a.wood@maine.edu::13da6f33-52c3-4f4e-a84a-6e28d1d5ad24" providerId="AD" clId="Web-{EC25FA1A-8B94-3D9C-B0FF-DE49F64C7796}"/>
    <pc:docChg chg="modSld">
      <pc:chgData name="Tara A Wood" userId="S::tara.a.wood@maine.edu::13da6f33-52c3-4f4e-a84a-6e28d1d5ad24" providerId="AD" clId="Web-{EC25FA1A-8B94-3D9C-B0FF-DE49F64C7796}" dt="2021-08-19T13:46:40.919" v="23" actId="14100"/>
      <pc:docMkLst>
        <pc:docMk/>
      </pc:docMkLst>
      <pc:sldChg chg="modSp">
        <pc:chgData name="Tara A Wood" userId="S::tara.a.wood@maine.edu::13da6f33-52c3-4f4e-a84a-6e28d1d5ad24" providerId="AD" clId="Web-{EC25FA1A-8B94-3D9C-B0FF-DE49F64C7796}" dt="2021-08-19T13:43:23.898" v="13" actId="14100"/>
        <pc:sldMkLst>
          <pc:docMk/>
          <pc:sldMk cId="1096958567" sldId="328"/>
        </pc:sldMkLst>
        <pc:spChg chg="mod">
          <ac:chgData name="Tara A Wood" userId="S::tara.a.wood@maine.edu::13da6f33-52c3-4f4e-a84a-6e28d1d5ad24" providerId="AD" clId="Web-{EC25FA1A-8B94-3D9C-B0FF-DE49F64C7796}" dt="2021-08-19T13:43:23.898" v="13" actId="14100"/>
          <ac:spMkLst>
            <pc:docMk/>
            <pc:sldMk cId="1096958567" sldId="328"/>
            <ac:spMk id="9" creationId="{1CB9C400-54CA-4DD8-9802-23C12F0292D1}"/>
          </ac:spMkLst>
        </pc:spChg>
      </pc:sldChg>
      <pc:sldChg chg="modSp">
        <pc:chgData name="Tara A Wood" userId="S::tara.a.wood@maine.edu::13da6f33-52c3-4f4e-a84a-6e28d1d5ad24" providerId="AD" clId="Web-{EC25FA1A-8B94-3D9C-B0FF-DE49F64C7796}" dt="2021-08-19T13:37:07.513" v="0" actId="14100"/>
        <pc:sldMkLst>
          <pc:docMk/>
          <pc:sldMk cId="1624124816" sldId="329"/>
        </pc:sldMkLst>
        <pc:spChg chg="mod">
          <ac:chgData name="Tara A Wood" userId="S::tara.a.wood@maine.edu::13da6f33-52c3-4f4e-a84a-6e28d1d5ad24" providerId="AD" clId="Web-{EC25FA1A-8B94-3D9C-B0FF-DE49F64C7796}" dt="2021-08-19T13:37:07.513" v="0" actId="14100"/>
          <ac:spMkLst>
            <pc:docMk/>
            <pc:sldMk cId="1624124816" sldId="329"/>
            <ac:spMk id="3" creationId="{C36AE831-565B-3948-9640-FE3DB5A1029F}"/>
          </ac:spMkLst>
        </pc:spChg>
      </pc:sldChg>
      <pc:sldChg chg="modSp">
        <pc:chgData name="Tara A Wood" userId="S::tara.a.wood@maine.edu::13da6f33-52c3-4f4e-a84a-6e28d1d5ad24" providerId="AD" clId="Web-{EC25FA1A-8B94-3D9C-B0FF-DE49F64C7796}" dt="2021-08-19T13:45:02.073" v="20" actId="14100"/>
        <pc:sldMkLst>
          <pc:docMk/>
          <pc:sldMk cId="1763044532" sldId="389"/>
        </pc:sldMkLst>
        <pc:spChg chg="mod">
          <ac:chgData name="Tara A Wood" userId="S::tara.a.wood@maine.edu::13da6f33-52c3-4f4e-a84a-6e28d1d5ad24" providerId="AD" clId="Web-{EC25FA1A-8B94-3D9C-B0FF-DE49F64C7796}" dt="2021-08-19T13:45:02.073" v="20" actId="14100"/>
          <ac:spMkLst>
            <pc:docMk/>
            <pc:sldMk cId="1763044532" sldId="389"/>
            <ac:spMk id="3" creationId="{C36AE831-565B-3948-9640-FE3DB5A1029F}"/>
          </ac:spMkLst>
        </pc:spChg>
      </pc:sldChg>
      <pc:sldChg chg="modSp">
        <pc:chgData name="Tara A Wood" userId="S::tara.a.wood@maine.edu::13da6f33-52c3-4f4e-a84a-6e28d1d5ad24" providerId="AD" clId="Web-{EC25FA1A-8B94-3D9C-B0FF-DE49F64C7796}" dt="2021-08-19T13:45:16.526" v="21" actId="14100"/>
        <pc:sldMkLst>
          <pc:docMk/>
          <pc:sldMk cId="587448111" sldId="393"/>
        </pc:sldMkLst>
        <pc:spChg chg="mod">
          <ac:chgData name="Tara A Wood" userId="S::tara.a.wood@maine.edu::13da6f33-52c3-4f4e-a84a-6e28d1d5ad24" providerId="AD" clId="Web-{EC25FA1A-8B94-3D9C-B0FF-DE49F64C7796}" dt="2021-08-19T13:45:16.526" v="21" actId="14100"/>
          <ac:spMkLst>
            <pc:docMk/>
            <pc:sldMk cId="587448111" sldId="393"/>
            <ac:spMk id="3" creationId="{C36AE831-565B-3948-9640-FE3DB5A1029F}"/>
          </ac:spMkLst>
        </pc:spChg>
      </pc:sldChg>
      <pc:sldChg chg="modSp">
        <pc:chgData name="Tara A Wood" userId="S::tara.a.wood@maine.edu::13da6f33-52c3-4f4e-a84a-6e28d1d5ad24" providerId="AD" clId="Web-{EC25FA1A-8B94-3D9C-B0FF-DE49F64C7796}" dt="2021-08-19T13:45:24.105" v="22" actId="14100"/>
        <pc:sldMkLst>
          <pc:docMk/>
          <pc:sldMk cId="1182049278" sldId="416"/>
        </pc:sldMkLst>
        <pc:spChg chg="mod">
          <ac:chgData name="Tara A Wood" userId="S::tara.a.wood@maine.edu::13da6f33-52c3-4f4e-a84a-6e28d1d5ad24" providerId="AD" clId="Web-{EC25FA1A-8B94-3D9C-B0FF-DE49F64C7796}" dt="2021-08-19T13:45:24.105" v="22" actId="14100"/>
          <ac:spMkLst>
            <pc:docMk/>
            <pc:sldMk cId="1182049278" sldId="416"/>
            <ac:spMk id="3" creationId="{C36AE831-565B-3948-9640-FE3DB5A1029F}"/>
          </ac:spMkLst>
        </pc:spChg>
      </pc:sldChg>
      <pc:sldChg chg="modSp">
        <pc:chgData name="Tara A Wood" userId="S::tara.a.wood@maine.edu::13da6f33-52c3-4f4e-a84a-6e28d1d5ad24" providerId="AD" clId="Web-{EC25FA1A-8B94-3D9C-B0FF-DE49F64C7796}" dt="2021-08-19T13:46:40.919" v="23" actId="14100"/>
        <pc:sldMkLst>
          <pc:docMk/>
          <pc:sldMk cId="3859050093" sldId="417"/>
        </pc:sldMkLst>
        <pc:spChg chg="mod">
          <ac:chgData name="Tara A Wood" userId="S::tara.a.wood@maine.edu::13da6f33-52c3-4f4e-a84a-6e28d1d5ad24" providerId="AD" clId="Web-{EC25FA1A-8B94-3D9C-B0FF-DE49F64C7796}" dt="2021-08-19T13:46:40.919" v="23" actId="14100"/>
          <ac:spMkLst>
            <pc:docMk/>
            <pc:sldMk cId="3859050093" sldId="417"/>
            <ac:spMk id="3" creationId="{C36AE831-565B-3948-9640-FE3DB5A1029F}"/>
          </ac:spMkLst>
        </pc:spChg>
      </pc:sldChg>
      <pc:sldChg chg="modSp">
        <pc:chgData name="Tara A Wood" userId="S::tara.a.wood@maine.edu::13da6f33-52c3-4f4e-a84a-6e28d1d5ad24" providerId="AD" clId="Web-{EC25FA1A-8B94-3D9C-B0FF-DE49F64C7796}" dt="2021-08-19T13:44:32.306" v="15" actId="14100"/>
        <pc:sldMkLst>
          <pc:docMk/>
          <pc:sldMk cId="2597929969" sldId="418"/>
        </pc:sldMkLst>
        <pc:spChg chg="mod">
          <ac:chgData name="Tara A Wood" userId="S::tara.a.wood@maine.edu::13da6f33-52c3-4f4e-a84a-6e28d1d5ad24" providerId="AD" clId="Web-{EC25FA1A-8B94-3D9C-B0FF-DE49F64C7796}" dt="2021-08-19T13:44:32.306" v="15" actId="14100"/>
          <ac:spMkLst>
            <pc:docMk/>
            <pc:sldMk cId="2597929969" sldId="418"/>
            <ac:spMk id="3" creationId="{C36AE831-565B-3948-9640-FE3DB5A1029F}"/>
          </ac:spMkLst>
        </pc:spChg>
      </pc:sldChg>
      <pc:sldChg chg="modSp">
        <pc:chgData name="Tara A Wood" userId="S::tara.a.wood@maine.edu::13da6f33-52c3-4f4e-a84a-6e28d1d5ad24" providerId="AD" clId="Web-{EC25FA1A-8B94-3D9C-B0FF-DE49F64C7796}" dt="2021-08-19T13:44:07.587" v="14" actId="14100"/>
        <pc:sldMkLst>
          <pc:docMk/>
          <pc:sldMk cId="3833010408" sldId="419"/>
        </pc:sldMkLst>
        <pc:spChg chg="mod">
          <ac:chgData name="Tara A Wood" userId="S::tara.a.wood@maine.edu::13da6f33-52c3-4f4e-a84a-6e28d1d5ad24" providerId="AD" clId="Web-{EC25FA1A-8B94-3D9C-B0FF-DE49F64C7796}" dt="2021-08-19T13:44:07.587" v="14" actId="14100"/>
          <ac:spMkLst>
            <pc:docMk/>
            <pc:sldMk cId="3833010408" sldId="419"/>
            <ac:spMk id="3" creationId="{C36AE831-565B-3948-9640-FE3DB5A1029F}"/>
          </ac:spMkLst>
        </pc:spChg>
      </pc:sldChg>
    </pc:docChg>
  </pc:docChgLst>
  <pc:docChgLst>
    <pc:chgData name="Tara A Wood" userId="S::tara.a.wood@maine.edu::13da6f33-52c3-4f4e-a84a-6e28d1d5ad24" providerId="AD" clId="Web-{25D3F089-3677-9F14-E1AD-10AA441A44A5}"/>
    <pc:docChg chg="addSld delSld modSld sldOrd">
      <pc:chgData name="Tara A Wood" userId="S::tara.a.wood@maine.edu::13da6f33-52c3-4f4e-a84a-6e28d1d5ad24" providerId="AD" clId="Web-{25D3F089-3677-9F14-E1AD-10AA441A44A5}" dt="2021-08-18T20:23:56.897" v="1717"/>
      <pc:docMkLst>
        <pc:docMk/>
      </pc:docMkLst>
      <pc:sldChg chg="modSp modNotes">
        <pc:chgData name="Tara A Wood" userId="S::tara.a.wood@maine.edu::13da6f33-52c3-4f4e-a84a-6e28d1d5ad24" providerId="AD" clId="Web-{25D3F089-3677-9F14-E1AD-10AA441A44A5}" dt="2021-08-18T19:29:45.490" v="951" actId="20577"/>
        <pc:sldMkLst>
          <pc:docMk/>
          <pc:sldMk cId="878766164" sldId="319"/>
        </pc:sldMkLst>
        <pc:spChg chg="mod">
          <ac:chgData name="Tara A Wood" userId="S::tara.a.wood@maine.edu::13da6f33-52c3-4f4e-a84a-6e28d1d5ad24" providerId="AD" clId="Web-{25D3F089-3677-9F14-E1AD-10AA441A44A5}" dt="2021-08-18T19:28:20.613" v="938" actId="20577"/>
          <ac:spMkLst>
            <pc:docMk/>
            <pc:sldMk cId="878766164" sldId="319"/>
            <ac:spMk id="2" creationId="{755C7E65-32EA-0A44-B4F6-56258315068C}"/>
          </ac:spMkLst>
        </pc:spChg>
        <pc:spChg chg="mod">
          <ac:chgData name="Tara A Wood" userId="S::tara.a.wood@maine.edu::13da6f33-52c3-4f4e-a84a-6e28d1d5ad24" providerId="AD" clId="Web-{25D3F089-3677-9F14-E1AD-10AA441A44A5}" dt="2021-08-18T19:29:45.490" v="951" actId="20577"/>
          <ac:spMkLst>
            <pc:docMk/>
            <pc:sldMk cId="878766164" sldId="319"/>
            <ac:spMk id="3" creationId="{C36AE831-565B-3948-9640-FE3DB5A1029F}"/>
          </ac:spMkLst>
        </pc:spChg>
      </pc:sldChg>
      <pc:sldChg chg="modSp modNotes">
        <pc:chgData name="Tara A Wood" userId="S::tara.a.wood@maine.edu::13da6f33-52c3-4f4e-a84a-6e28d1d5ad24" providerId="AD" clId="Web-{25D3F089-3677-9F14-E1AD-10AA441A44A5}" dt="2021-08-18T19:34:23.481" v="998" actId="20577"/>
        <pc:sldMkLst>
          <pc:docMk/>
          <pc:sldMk cId="251083089" sldId="322"/>
        </pc:sldMkLst>
        <pc:spChg chg="mod">
          <ac:chgData name="Tara A Wood" userId="S::tara.a.wood@maine.edu::13da6f33-52c3-4f4e-a84a-6e28d1d5ad24" providerId="AD" clId="Web-{25D3F089-3677-9F14-E1AD-10AA441A44A5}" dt="2021-08-18T19:31:00.804" v="971" actId="20577"/>
          <ac:spMkLst>
            <pc:docMk/>
            <pc:sldMk cId="251083089" sldId="322"/>
            <ac:spMk id="2" creationId="{755C7E65-32EA-0A44-B4F6-56258315068C}"/>
          </ac:spMkLst>
        </pc:spChg>
        <pc:spChg chg="mod">
          <ac:chgData name="Tara A Wood" userId="S::tara.a.wood@maine.edu::13da6f33-52c3-4f4e-a84a-6e28d1d5ad24" providerId="AD" clId="Web-{25D3F089-3677-9F14-E1AD-10AA441A44A5}" dt="2021-08-18T19:34:23.481" v="998" actId="20577"/>
          <ac:spMkLst>
            <pc:docMk/>
            <pc:sldMk cId="251083089" sldId="322"/>
            <ac:spMk id="3" creationId="{C36AE831-565B-3948-9640-FE3DB5A1029F}"/>
          </ac:spMkLst>
        </pc:spChg>
      </pc:sldChg>
      <pc:sldChg chg="addSp delSp modSp mod ord addAnim delAnim modShow modNotes">
        <pc:chgData name="Tara A Wood" userId="S::tara.a.wood@maine.edu::13da6f33-52c3-4f4e-a84a-6e28d1d5ad24" providerId="AD" clId="Web-{25D3F089-3677-9F14-E1AD-10AA441A44A5}" dt="2021-08-18T20:17:48.264" v="1641"/>
        <pc:sldMkLst>
          <pc:docMk/>
          <pc:sldMk cId="1096958567" sldId="328"/>
        </pc:sldMkLst>
        <pc:spChg chg="mod">
          <ac:chgData name="Tara A Wood" userId="S::tara.a.wood@maine.edu::13da6f33-52c3-4f4e-a84a-6e28d1d5ad24" providerId="AD" clId="Web-{25D3F089-3677-9F14-E1AD-10AA441A44A5}" dt="2021-08-18T18:30:43.265" v="102" actId="20577"/>
          <ac:spMkLst>
            <pc:docMk/>
            <pc:sldMk cId="1096958567" sldId="328"/>
            <ac:spMk id="2" creationId="{755C7E65-32EA-0A44-B4F6-56258315068C}"/>
          </ac:spMkLst>
        </pc:spChg>
        <pc:spChg chg="add del mod">
          <ac:chgData name="Tara A Wood" userId="S::tara.a.wood@maine.edu::13da6f33-52c3-4f4e-a84a-6e28d1d5ad24" providerId="AD" clId="Web-{25D3F089-3677-9F14-E1AD-10AA441A44A5}" dt="2021-08-18T18:29:51.530" v="95"/>
          <ac:spMkLst>
            <pc:docMk/>
            <pc:sldMk cId="1096958567" sldId="328"/>
            <ac:spMk id="3" creationId="{C36AE831-565B-3948-9640-FE3DB5A1029F}"/>
          </ac:spMkLst>
        </pc:spChg>
        <pc:spChg chg="add del mod">
          <ac:chgData name="Tara A Wood" userId="S::tara.a.wood@maine.edu::13da6f33-52c3-4f4e-a84a-6e28d1d5ad24" providerId="AD" clId="Web-{25D3F089-3677-9F14-E1AD-10AA441A44A5}" dt="2021-08-18T18:37:53.225" v="241"/>
          <ac:spMkLst>
            <pc:docMk/>
            <pc:sldMk cId="1096958567" sldId="328"/>
            <ac:spMk id="5" creationId="{087C1712-C2D9-415E-B0BD-7BDAA1C9E21F}"/>
          </ac:spMkLst>
        </pc:spChg>
        <pc:spChg chg="add mod">
          <ac:chgData name="Tara A Wood" userId="S::tara.a.wood@maine.edu::13da6f33-52c3-4f4e-a84a-6e28d1d5ad24" providerId="AD" clId="Web-{25D3F089-3677-9F14-E1AD-10AA441A44A5}" dt="2021-08-18T18:41:42.622" v="301" actId="20577"/>
          <ac:spMkLst>
            <pc:docMk/>
            <pc:sldMk cId="1096958567" sldId="328"/>
            <ac:spMk id="9" creationId="{1CB9C400-54CA-4DD8-9802-23C12F0292D1}"/>
          </ac:spMkLst>
        </pc:spChg>
        <pc:graphicFrameChg chg="add del mod ord modGraphic">
          <ac:chgData name="Tara A Wood" userId="S::tara.a.wood@maine.edu::13da6f33-52c3-4f4e-a84a-6e28d1d5ad24" providerId="AD" clId="Web-{25D3F089-3677-9F14-E1AD-10AA441A44A5}" dt="2021-08-18T18:29:23.888" v="94"/>
          <ac:graphicFrameMkLst>
            <pc:docMk/>
            <pc:sldMk cId="1096958567" sldId="328"/>
            <ac:graphicFrameMk id="6" creationId="{486BF8A4-1E6A-4946-BFE0-B4F54768487D}"/>
          </ac:graphicFrameMkLst>
        </pc:graphicFrameChg>
        <pc:graphicFrameChg chg="add del mod ord modGraphic">
          <ac:chgData name="Tara A Wood" userId="S::tara.a.wood@maine.edu::13da6f33-52c3-4f4e-a84a-6e28d1d5ad24" providerId="AD" clId="Web-{25D3F089-3677-9F14-E1AD-10AA441A44A5}" dt="2021-08-18T18:37:46.991" v="240"/>
          <ac:graphicFrameMkLst>
            <pc:docMk/>
            <pc:sldMk cId="1096958567" sldId="328"/>
            <ac:graphicFrameMk id="8" creationId="{F0B481C3-BC10-4578-A7EF-416DFFA1D9D6}"/>
          </ac:graphicFrameMkLst>
        </pc:graphicFrameChg>
      </pc:sldChg>
      <pc:sldChg chg="modSp ord modNotes">
        <pc:chgData name="Tara A Wood" userId="S::tara.a.wood@maine.edu::13da6f33-52c3-4f4e-a84a-6e28d1d5ad24" providerId="AD" clId="Web-{25D3F089-3677-9F14-E1AD-10AA441A44A5}" dt="2021-08-18T20:19:07.328" v="1653" actId="20577"/>
        <pc:sldMkLst>
          <pc:docMk/>
          <pc:sldMk cId="1624124816" sldId="329"/>
        </pc:sldMkLst>
        <pc:spChg chg="mod">
          <ac:chgData name="Tara A Wood" userId="S::tara.a.wood@maine.edu::13da6f33-52c3-4f4e-a84a-6e28d1d5ad24" providerId="AD" clId="Web-{25D3F089-3677-9F14-E1AD-10AA441A44A5}" dt="2021-08-18T18:54:35.860" v="410" actId="20577"/>
          <ac:spMkLst>
            <pc:docMk/>
            <pc:sldMk cId="1624124816" sldId="329"/>
            <ac:spMk id="2" creationId="{755C7E65-32EA-0A44-B4F6-56258315068C}"/>
          </ac:spMkLst>
        </pc:spChg>
        <pc:spChg chg="mod">
          <ac:chgData name="Tara A Wood" userId="S::tara.a.wood@maine.edu::13da6f33-52c3-4f4e-a84a-6e28d1d5ad24" providerId="AD" clId="Web-{25D3F089-3677-9F14-E1AD-10AA441A44A5}" dt="2021-08-18T20:19:07.328" v="1653" actId="20577"/>
          <ac:spMkLst>
            <pc:docMk/>
            <pc:sldMk cId="1624124816" sldId="329"/>
            <ac:spMk id="3" creationId="{C36AE831-565B-3948-9640-FE3DB5A1029F}"/>
          </ac:spMkLst>
        </pc:spChg>
      </pc:sldChg>
      <pc:sldChg chg="del">
        <pc:chgData name="Tara A Wood" userId="S::tara.a.wood@maine.edu::13da6f33-52c3-4f4e-a84a-6e28d1d5ad24" providerId="AD" clId="Web-{25D3F089-3677-9F14-E1AD-10AA441A44A5}" dt="2021-08-18T20:17:57.873" v="1643"/>
        <pc:sldMkLst>
          <pc:docMk/>
          <pc:sldMk cId="2093567007" sldId="340"/>
        </pc:sldMkLst>
      </pc:sldChg>
      <pc:sldChg chg="delSp modSp modNotes">
        <pc:chgData name="Tara A Wood" userId="S::tara.a.wood@maine.edu::13da6f33-52c3-4f4e-a84a-6e28d1d5ad24" providerId="AD" clId="Web-{25D3F089-3677-9F14-E1AD-10AA441A44A5}" dt="2021-08-18T19:37:42.017" v="1050" actId="20577"/>
        <pc:sldMkLst>
          <pc:docMk/>
          <pc:sldMk cId="1275062283" sldId="369"/>
        </pc:sldMkLst>
        <pc:spChg chg="mod">
          <ac:chgData name="Tara A Wood" userId="S::tara.a.wood@maine.edu::13da6f33-52c3-4f4e-a84a-6e28d1d5ad24" providerId="AD" clId="Web-{25D3F089-3677-9F14-E1AD-10AA441A44A5}" dt="2021-08-18T19:36:13.577" v="1018" actId="20577"/>
          <ac:spMkLst>
            <pc:docMk/>
            <pc:sldMk cId="1275062283" sldId="369"/>
            <ac:spMk id="2" creationId="{755C7E65-32EA-0A44-B4F6-56258315068C}"/>
          </ac:spMkLst>
        </pc:spChg>
        <pc:spChg chg="mod">
          <ac:chgData name="Tara A Wood" userId="S::tara.a.wood@maine.edu::13da6f33-52c3-4f4e-a84a-6e28d1d5ad24" providerId="AD" clId="Web-{25D3F089-3677-9F14-E1AD-10AA441A44A5}" dt="2021-08-18T19:37:42.017" v="1050" actId="20577"/>
          <ac:spMkLst>
            <pc:docMk/>
            <pc:sldMk cId="1275062283" sldId="369"/>
            <ac:spMk id="3" creationId="{C36AE831-565B-3948-9640-FE3DB5A1029F}"/>
          </ac:spMkLst>
        </pc:spChg>
        <pc:picChg chg="del">
          <ac:chgData name="Tara A Wood" userId="S::tara.a.wood@maine.edu::13da6f33-52c3-4f4e-a84a-6e28d1d5ad24" providerId="AD" clId="Web-{25D3F089-3677-9F14-E1AD-10AA441A44A5}" dt="2021-08-18T19:35:43.936" v="1010"/>
          <ac:picMkLst>
            <pc:docMk/>
            <pc:sldMk cId="1275062283" sldId="369"/>
            <ac:picMk id="4" creationId="{17529557-24DC-744E-9BE8-FE57BF9753A0}"/>
          </ac:picMkLst>
        </pc:picChg>
        <pc:picChg chg="del">
          <ac:chgData name="Tara A Wood" userId="S::tara.a.wood@maine.edu::13da6f33-52c3-4f4e-a84a-6e28d1d5ad24" providerId="AD" clId="Web-{25D3F089-3677-9F14-E1AD-10AA441A44A5}" dt="2021-08-18T19:35:41.045" v="1009"/>
          <ac:picMkLst>
            <pc:docMk/>
            <pc:sldMk cId="1275062283" sldId="369"/>
            <ac:picMk id="5" creationId="{9DAB78B5-747A-D743-9E64-8AD604F2440F}"/>
          </ac:picMkLst>
        </pc:picChg>
      </pc:sldChg>
      <pc:sldChg chg="delSp modSp modNotes">
        <pc:chgData name="Tara A Wood" userId="S::tara.a.wood@maine.edu::13da6f33-52c3-4f4e-a84a-6e28d1d5ad24" providerId="AD" clId="Web-{25D3F089-3677-9F14-E1AD-10AA441A44A5}" dt="2021-08-18T19:48:39.736" v="1156" actId="20577"/>
        <pc:sldMkLst>
          <pc:docMk/>
          <pc:sldMk cId="1428350555" sldId="370"/>
        </pc:sldMkLst>
        <pc:spChg chg="mod">
          <ac:chgData name="Tara A Wood" userId="S::tara.a.wood@maine.edu::13da6f33-52c3-4f4e-a84a-6e28d1d5ad24" providerId="AD" clId="Web-{25D3F089-3677-9F14-E1AD-10AA441A44A5}" dt="2021-08-18T19:39:36.910" v="1074" actId="20577"/>
          <ac:spMkLst>
            <pc:docMk/>
            <pc:sldMk cId="1428350555" sldId="370"/>
            <ac:spMk id="2" creationId="{755C7E65-32EA-0A44-B4F6-56258315068C}"/>
          </ac:spMkLst>
        </pc:spChg>
        <pc:spChg chg="mod">
          <ac:chgData name="Tara A Wood" userId="S::tara.a.wood@maine.edu::13da6f33-52c3-4f4e-a84a-6e28d1d5ad24" providerId="AD" clId="Web-{25D3F089-3677-9F14-E1AD-10AA441A44A5}" dt="2021-08-18T19:48:39.736" v="1156" actId="20577"/>
          <ac:spMkLst>
            <pc:docMk/>
            <pc:sldMk cId="1428350555" sldId="370"/>
            <ac:spMk id="3" creationId="{C36AE831-565B-3948-9640-FE3DB5A1029F}"/>
          </ac:spMkLst>
        </pc:spChg>
        <pc:picChg chg="del">
          <ac:chgData name="Tara A Wood" userId="S::tara.a.wood@maine.edu::13da6f33-52c3-4f4e-a84a-6e28d1d5ad24" providerId="AD" clId="Web-{25D3F089-3677-9F14-E1AD-10AA441A44A5}" dt="2021-08-18T19:39:02.050" v="1066"/>
          <ac:picMkLst>
            <pc:docMk/>
            <pc:sldMk cId="1428350555" sldId="370"/>
            <ac:picMk id="6" creationId="{11289C88-7904-364F-8AA2-6C7CFB1EE102}"/>
          </ac:picMkLst>
        </pc:picChg>
      </pc:sldChg>
      <pc:sldChg chg="del">
        <pc:chgData name="Tara A Wood" userId="S::tara.a.wood@maine.edu::13da6f33-52c3-4f4e-a84a-6e28d1d5ad24" providerId="AD" clId="Web-{25D3F089-3677-9F14-E1AD-10AA441A44A5}" dt="2021-08-18T20:17:56.905" v="1642"/>
        <pc:sldMkLst>
          <pc:docMk/>
          <pc:sldMk cId="1343502089" sldId="383"/>
        </pc:sldMkLst>
      </pc:sldChg>
      <pc:sldChg chg="add del ord">
        <pc:chgData name="Tara A Wood" userId="S::tara.a.wood@maine.edu::13da6f33-52c3-4f4e-a84a-6e28d1d5ad24" providerId="AD" clId="Web-{25D3F089-3677-9F14-E1AD-10AA441A44A5}" dt="2021-08-18T20:18:41.953" v="1649"/>
        <pc:sldMkLst>
          <pc:docMk/>
          <pc:sldMk cId="3489088789" sldId="384"/>
        </pc:sldMkLst>
      </pc:sldChg>
      <pc:sldChg chg="del ord">
        <pc:chgData name="Tara A Wood" userId="S::tara.a.wood@maine.edu::13da6f33-52c3-4f4e-a84a-6e28d1d5ad24" providerId="AD" clId="Web-{25D3F089-3677-9F14-E1AD-10AA441A44A5}" dt="2021-08-18T20:18:41.953" v="1648"/>
        <pc:sldMkLst>
          <pc:docMk/>
          <pc:sldMk cId="4137900516" sldId="387"/>
        </pc:sldMkLst>
      </pc:sldChg>
      <pc:sldChg chg="modSp modNotes">
        <pc:chgData name="Tara A Wood" userId="S::tara.a.wood@maine.edu::13da6f33-52c3-4f4e-a84a-6e28d1d5ad24" providerId="AD" clId="Web-{25D3F089-3677-9F14-E1AD-10AA441A44A5}" dt="2021-08-18T19:02:17.512" v="522" actId="20577"/>
        <pc:sldMkLst>
          <pc:docMk/>
          <pc:sldMk cId="1763044532" sldId="389"/>
        </pc:sldMkLst>
        <pc:spChg chg="mod">
          <ac:chgData name="Tara A Wood" userId="S::tara.a.wood@maine.edu::13da6f33-52c3-4f4e-a84a-6e28d1d5ad24" providerId="AD" clId="Web-{25D3F089-3677-9F14-E1AD-10AA441A44A5}" dt="2021-08-18T18:58:43.209" v="443" actId="20577"/>
          <ac:spMkLst>
            <pc:docMk/>
            <pc:sldMk cId="1763044532" sldId="389"/>
            <ac:spMk id="2" creationId="{755C7E65-32EA-0A44-B4F6-56258315068C}"/>
          </ac:spMkLst>
        </pc:spChg>
        <pc:spChg chg="mod">
          <ac:chgData name="Tara A Wood" userId="S::tara.a.wood@maine.edu::13da6f33-52c3-4f4e-a84a-6e28d1d5ad24" providerId="AD" clId="Web-{25D3F089-3677-9F14-E1AD-10AA441A44A5}" dt="2021-08-18T19:02:17.512" v="522" actId="20577"/>
          <ac:spMkLst>
            <pc:docMk/>
            <pc:sldMk cId="1763044532" sldId="389"/>
            <ac:spMk id="3" creationId="{C36AE831-565B-3948-9640-FE3DB5A1029F}"/>
          </ac:spMkLst>
        </pc:spChg>
      </pc:sldChg>
      <pc:sldChg chg="modSp modNotes">
        <pc:chgData name="Tara A Wood" userId="S::tara.a.wood@maine.edu::13da6f33-52c3-4f4e-a84a-6e28d1d5ad24" providerId="AD" clId="Web-{25D3F089-3677-9F14-E1AD-10AA441A44A5}" dt="2021-08-18T19:17:11.190" v="705" actId="20577"/>
        <pc:sldMkLst>
          <pc:docMk/>
          <pc:sldMk cId="1429148597" sldId="392"/>
        </pc:sldMkLst>
        <pc:spChg chg="mod">
          <ac:chgData name="Tara A Wood" userId="S::tara.a.wood@maine.edu::13da6f33-52c3-4f4e-a84a-6e28d1d5ad24" providerId="AD" clId="Web-{25D3F089-3677-9F14-E1AD-10AA441A44A5}" dt="2021-08-18T19:15:26.797" v="668" actId="20577"/>
          <ac:spMkLst>
            <pc:docMk/>
            <pc:sldMk cId="1429148597" sldId="392"/>
            <ac:spMk id="2" creationId="{755C7E65-32EA-0A44-B4F6-56258315068C}"/>
          </ac:spMkLst>
        </pc:spChg>
        <pc:spChg chg="mod">
          <ac:chgData name="Tara A Wood" userId="S::tara.a.wood@maine.edu::13da6f33-52c3-4f4e-a84a-6e28d1d5ad24" providerId="AD" clId="Web-{25D3F089-3677-9F14-E1AD-10AA441A44A5}" dt="2021-08-18T19:17:11.190" v="705" actId="20577"/>
          <ac:spMkLst>
            <pc:docMk/>
            <pc:sldMk cId="1429148597" sldId="392"/>
            <ac:spMk id="3" creationId="{C36AE831-565B-3948-9640-FE3DB5A1029F}"/>
          </ac:spMkLst>
        </pc:spChg>
      </pc:sldChg>
      <pc:sldChg chg="modSp modNotes">
        <pc:chgData name="Tara A Wood" userId="S::tara.a.wood@maine.edu::13da6f33-52c3-4f4e-a84a-6e28d1d5ad24" providerId="AD" clId="Web-{25D3F089-3677-9F14-E1AD-10AA441A44A5}" dt="2021-08-18T19:08:55.522" v="613" actId="20577"/>
        <pc:sldMkLst>
          <pc:docMk/>
          <pc:sldMk cId="587448111" sldId="393"/>
        </pc:sldMkLst>
        <pc:spChg chg="mod">
          <ac:chgData name="Tara A Wood" userId="S::tara.a.wood@maine.edu::13da6f33-52c3-4f4e-a84a-6e28d1d5ad24" providerId="AD" clId="Web-{25D3F089-3677-9F14-E1AD-10AA441A44A5}" dt="2021-08-18T19:03:47.873" v="533" actId="20577"/>
          <ac:spMkLst>
            <pc:docMk/>
            <pc:sldMk cId="587448111" sldId="393"/>
            <ac:spMk id="2" creationId="{755C7E65-32EA-0A44-B4F6-56258315068C}"/>
          </ac:spMkLst>
        </pc:spChg>
        <pc:spChg chg="mod">
          <ac:chgData name="Tara A Wood" userId="S::tara.a.wood@maine.edu::13da6f33-52c3-4f4e-a84a-6e28d1d5ad24" providerId="AD" clId="Web-{25D3F089-3677-9F14-E1AD-10AA441A44A5}" dt="2021-08-18T19:08:55.522" v="613" actId="20577"/>
          <ac:spMkLst>
            <pc:docMk/>
            <pc:sldMk cId="587448111" sldId="393"/>
            <ac:spMk id="3" creationId="{C36AE831-565B-3948-9640-FE3DB5A1029F}"/>
          </ac:spMkLst>
        </pc:spChg>
      </pc:sldChg>
      <pc:sldChg chg="modSp modNotes">
        <pc:chgData name="Tara A Wood" userId="S::tara.a.wood@maine.edu::13da6f33-52c3-4f4e-a84a-6e28d1d5ad24" providerId="AD" clId="Web-{25D3F089-3677-9F14-E1AD-10AA441A44A5}" dt="2021-08-18T19:27:12.064" v="924" actId="20577"/>
        <pc:sldMkLst>
          <pc:docMk/>
          <pc:sldMk cId="1093456913" sldId="394"/>
        </pc:sldMkLst>
        <pc:spChg chg="mod">
          <ac:chgData name="Tara A Wood" userId="S::tara.a.wood@maine.edu::13da6f33-52c3-4f4e-a84a-6e28d1d5ad24" providerId="AD" clId="Web-{25D3F089-3677-9F14-E1AD-10AA441A44A5}" dt="2021-08-18T19:20:43.445" v="744" actId="20577"/>
          <ac:spMkLst>
            <pc:docMk/>
            <pc:sldMk cId="1093456913" sldId="394"/>
            <ac:spMk id="2" creationId="{755C7E65-32EA-0A44-B4F6-56258315068C}"/>
          </ac:spMkLst>
        </pc:spChg>
        <pc:spChg chg="mod">
          <ac:chgData name="Tara A Wood" userId="S::tara.a.wood@maine.edu::13da6f33-52c3-4f4e-a84a-6e28d1d5ad24" providerId="AD" clId="Web-{25D3F089-3677-9F14-E1AD-10AA441A44A5}" dt="2021-08-18T19:27:12.064" v="924" actId="20577"/>
          <ac:spMkLst>
            <pc:docMk/>
            <pc:sldMk cId="1093456913" sldId="394"/>
            <ac:spMk id="3" creationId="{C36AE831-565B-3948-9640-FE3DB5A1029F}"/>
          </ac:spMkLst>
        </pc:spChg>
      </pc:sldChg>
      <pc:sldChg chg="del">
        <pc:chgData name="Tara A Wood" userId="S::tara.a.wood@maine.edu::13da6f33-52c3-4f4e-a84a-6e28d1d5ad24" providerId="AD" clId="Web-{25D3F089-3677-9F14-E1AD-10AA441A44A5}" dt="2021-08-18T19:27:14.970" v="925"/>
        <pc:sldMkLst>
          <pc:docMk/>
          <pc:sldMk cId="565456083" sldId="395"/>
        </pc:sldMkLst>
      </pc:sldChg>
      <pc:sldChg chg="modSp modNotes">
        <pc:chgData name="Tara A Wood" userId="S::tara.a.wood@maine.edu::13da6f33-52c3-4f4e-a84a-6e28d1d5ad24" providerId="AD" clId="Web-{25D3F089-3677-9F14-E1AD-10AA441A44A5}" dt="2021-08-18T19:59:31.049" v="1343" actId="20577"/>
        <pc:sldMkLst>
          <pc:docMk/>
          <pc:sldMk cId="926919722" sldId="406"/>
        </pc:sldMkLst>
        <pc:spChg chg="mod">
          <ac:chgData name="Tara A Wood" userId="S::tara.a.wood@maine.edu::13da6f33-52c3-4f4e-a84a-6e28d1d5ad24" providerId="AD" clId="Web-{25D3F089-3677-9F14-E1AD-10AA441A44A5}" dt="2021-08-18T19:54:09.854" v="1216" actId="20577"/>
          <ac:spMkLst>
            <pc:docMk/>
            <pc:sldMk cId="926919722" sldId="406"/>
            <ac:spMk id="2" creationId="{755C7E65-32EA-0A44-B4F6-56258315068C}"/>
          </ac:spMkLst>
        </pc:spChg>
        <pc:spChg chg="mod">
          <ac:chgData name="Tara A Wood" userId="S::tara.a.wood@maine.edu::13da6f33-52c3-4f4e-a84a-6e28d1d5ad24" providerId="AD" clId="Web-{25D3F089-3677-9F14-E1AD-10AA441A44A5}" dt="2021-08-18T19:59:31.049" v="1343" actId="20577"/>
          <ac:spMkLst>
            <pc:docMk/>
            <pc:sldMk cId="926919722" sldId="406"/>
            <ac:spMk id="3" creationId="{C36AE831-565B-3948-9640-FE3DB5A1029F}"/>
          </ac:spMkLst>
        </pc:spChg>
      </pc:sldChg>
      <pc:sldChg chg="modSp modNotes">
        <pc:chgData name="Tara A Wood" userId="S::tara.a.wood@maine.edu::13da6f33-52c3-4f4e-a84a-6e28d1d5ad24" providerId="AD" clId="Web-{25D3F089-3677-9F14-E1AD-10AA441A44A5}" dt="2021-08-18T20:09:11.173" v="1539" actId="14100"/>
        <pc:sldMkLst>
          <pc:docMk/>
          <pc:sldMk cId="3760559297" sldId="407"/>
        </pc:sldMkLst>
        <pc:spChg chg="mod">
          <ac:chgData name="Tara A Wood" userId="S::tara.a.wood@maine.edu::13da6f33-52c3-4f4e-a84a-6e28d1d5ad24" providerId="AD" clId="Web-{25D3F089-3677-9F14-E1AD-10AA441A44A5}" dt="2021-08-18T20:08:02.187" v="1521" actId="20577"/>
          <ac:spMkLst>
            <pc:docMk/>
            <pc:sldMk cId="3760559297" sldId="407"/>
            <ac:spMk id="2" creationId="{755C7E65-32EA-0A44-B4F6-56258315068C}"/>
          </ac:spMkLst>
        </pc:spChg>
        <pc:spChg chg="mod">
          <ac:chgData name="Tara A Wood" userId="S::tara.a.wood@maine.edu::13da6f33-52c3-4f4e-a84a-6e28d1d5ad24" providerId="AD" clId="Web-{25D3F089-3677-9F14-E1AD-10AA441A44A5}" dt="2021-08-18T20:09:11.173" v="1539" actId="14100"/>
          <ac:spMkLst>
            <pc:docMk/>
            <pc:sldMk cId="3760559297" sldId="407"/>
            <ac:spMk id="3" creationId="{C36AE831-565B-3948-9640-FE3DB5A1029F}"/>
          </ac:spMkLst>
        </pc:spChg>
      </pc:sldChg>
      <pc:sldChg chg="modSp modNotes">
        <pc:chgData name="Tara A Wood" userId="S::tara.a.wood@maine.edu::13da6f33-52c3-4f4e-a84a-6e28d1d5ad24" providerId="AD" clId="Web-{25D3F089-3677-9F14-E1AD-10AA441A44A5}" dt="2021-08-18T20:02:17.335" v="1395" actId="20577"/>
        <pc:sldMkLst>
          <pc:docMk/>
          <pc:sldMk cId="3884352464" sldId="408"/>
        </pc:sldMkLst>
        <pc:spChg chg="mod">
          <ac:chgData name="Tara A Wood" userId="S::tara.a.wood@maine.edu::13da6f33-52c3-4f4e-a84a-6e28d1d5ad24" providerId="AD" clId="Web-{25D3F089-3677-9F14-E1AD-10AA441A44A5}" dt="2021-08-18T20:01:19.380" v="1369" actId="20577"/>
          <ac:spMkLst>
            <pc:docMk/>
            <pc:sldMk cId="3884352464" sldId="408"/>
            <ac:spMk id="2" creationId="{755C7E65-32EA-0A44-B4F6-56258315068C}"/>
          </ac:spMkLst>
        </pc:spChg>
        <pc:spChg chg="mod">
          <ac:chgData name="Tara A Wood" userId="S::tara.a.wood@maine.edu::13da6f33-52c3-4f4e-a84a-6e28d1d5ad24" providerId="AD" clId="Web-{25D3F089-3677-9F14-E1AD-10AA441A44A5}" dt="2021-08-18T20:02:17.335" v="1395" actId="20577"/>
          <ac:spMkLst>
            <pc:docMk/>
            <pc:sldMk cId="3884352464" sldId="408"/>
            <ac:spMk id="3" creationId="{C36AE831-565B-3948-9640-FE3DB5A1029F}"/>
          </ac:spMkLst>
        </pc:spChg>
      </pc:sldChg>
      <pc:sldChg chg="modSp modNotes">
        <pc:chgData name="Tara A Wood" userId="S::tara.a.wood@maine.edu::13da6f33-52c3-4f4e-a84a-6e28d1d5ad24" providerId="AD" clId="Web-{25D3F089-3677-9F14-E1AD-10AA441A44A5}" dt="2021-08-18T20:16:25.684" v="1639" actId="20577"/>
        <pc:sldMkLst>
          <pc:docMk/>
          <pc:sldMk cId="1601660178" sldId="409"/>
        </pc:sldMkLst>
        <pc:spChg chg="mod">
          <ac:chgData name="Tara A Wood" userId="S::tara.a.wood@maine.edu::13da6f33-52c3-4f4e-a84a-6e28d1d5ad24" providerId="AD" clId="Web-{25D3F089-3677-9F14-E1AD-10AA441A44A5}" dt="2021-08-18T20:13:48.773" v="1575" actId="20577"/>
          <ac:spMkLst>
            <pc:docMk/>
            <pc:sldMk cId="1601660178" sldId="409"/>
            <ac:spMk id="2" creationId="{755C7E65-32EA-0A44-B4F6-56258315068C}"/>
          </ac:spMkLst>
        </pc:spChg>
        <pc:spChg chg="mod">
          <ac:chgData name="Tara A Wood" userId="S::tara.a.wood@maine.edu::13da6f33-52c3-4f4e-a84a-6e28d1d5ad24" providerId="AD" clId="Web-{25D3F089-3677-9F14-E1AD-10AA441A44A5}" dt="2021-08-18T20:16:25.684" v="1639" actId="20577"/>
          <ac:spMkLst>
            <pc:docMk/>
            <pc:sldMk cId="1601660178" sldId="409"/>
            <ac:spMk id="3" creationId="{C36AE831-565B-3948-9640-FE3DB5A1029F}"/>
          </ac:spMkLst>
        </pc:spChg>
      </pc:sldChg>
      <pc:sldChg chg="modSp add replId modNotes">
        <pc:chgData name="Tara A Wood" userId="S::tara.a.wood@maine.edu::13da6f33-52c3-4f4e-a84a-6e28d1d5ad24" providerId="AD" clId="Web-{25D3F089-3677-9F14-E1AD-10AA441A44A5}" dt="2021-08-18T19:12:48.058" v="650" actId="20577"/>
        <pc:sldMkLst>
          <pc:docMk/>
          <pc:sldMk cId="1182049278" sldId="416"/>
        </pc:sldMkLst>
        <pc:spChg chg="mod">
          <ac:chgData name="Tara A Wood" userId="S::tara.a.wood@maine.edu::13da6f33-52c3-4f4e-a84a-6e28d1d5ad24" providerId="AD" clId="Web-{25D3F089-3677-9F14-E1AD-10AA441A44A5}" dt="2021-08-18T19:10:38.243" v="628" actId="20577"/>
          <ac:spMkLst>
            <pc:docMk/>
            <pc:sldMk cId="1182049278" sldId="416"/>
            <ac:spMk id="2" creationId="{755C7E65-32EA-0A44-B4F6-56258315068C}"/>
          </ac:spMkLst>
        </pc:spChg>
        <pc:spChg chg="mod">
          <ac:chgData name="Tara A Wood" userId="S::tara.a.wood@maine.edu::13da6f33-52c3-4f4e-a84a-6e28d1d5ad24" providerId="AD" clId="Web-{25D3F089-3677-9F14-E1AD-10AA441A44A5}" dt="2021-08-18T19:12:48.058" v="650" actId="20577"/>
          <ac:spMkLst>
            <pc:docMk/>
            <pc:sldMk cId="1182049278" sldId="416"/>
            <ac:spMk id="3" creationId="{C36AE831-565B-3948-9640-FE3DB5A1029F}"/>
          </ac:spMkLst>
        </pc:spChg>
      </pc:sldChg>
      <pc:sldChg chg="modSp add replId modNotes">
        <pc:chgData name="Tara A Wood" userId="S::tara.a.wood@maine.edu::13da6f33-52c3-4f4e-a84a-6e28d1d5ad24" providerId="AD" clId="Web-{25D3F089-3677-9F14-E1AD-10AA441A44A5}" dt="2021-08-18T19:52:49.149" v="1199" actId="20577"/>
        <pc:sldMkLst>
          <pc:docMk/>
          <pc:sldMk cId="3859050093" sldId="417"/>
        </pc:sldMkLst>
        <pc:spChg chg="mod">
          <ac:chgData name="Tara A Wood" userId="S::tara.a.wood@maine.edu::13da6f33-52c3-4f4e-a84a-6e28d1d5ad24" providerId="AD" clId="Web-{25D3F089-3677-9F14-E1AD-10AA441A44A5}" dt="2021-08-18T19:51:21.522" v="1171" actId="20577"/>
          <ac:spMkLst>
            <pc:docMk/>
            <pc:sldMk cId="3859050093" sldId="417"/>
            <ac:spMk id="2" creationId="{755C7E65-32EA-0A44-B4F6-56258315068C}"/>
          </ac:spMkLst>
        </pc:spChg>
        <pc:spChg chg="mod">
          <ac:chgData name="Tara A Wood" userId="S::tara.a.wood@maine.edu::13da6f33-52c3-4f4e-a84a-6e28d1d5ad24" providerId="AD" clId="Web-{25D3F089-3677-9F14-E1AD-10AA441A44A5}" dt="2021-08-18T19:52:49.149" v="1199" actId="20577"/>
          <ac:spMkLst>
            <pc:docMk/>
            <pc:sldMk cId="3859050093" sldId="417"/>
            <ac:spMk id="3" creationId="{C36AE831-565B-3948-9640-FE3DB5A1029F}"/>
          </ac:spMkLst>
        </pc:spChg>
      </pc:sldChg>
      <pc:sldChg chg="modSp add replId modNotes">
        <pc:chgData name="Tara A Wood" userId="S::tara.a.wood@maine.edu::13da6f33-52c3-4f4e-a84a-6e28d1d5ad24" providerId="AD" clId="Web-{25D3F089-3677-9F14-E1AD-10AA441A44A5}" dt="2021-08-18T20:23:56.522" v="1716" actId="20577"/>
        <pc:sldMkLst>
          <pc:docMk/>
          <pc:sldMk cId="2597929969" sldId="418"/>
        </pc:sldMkLst>
        <pc:spChg chg="mod">
          <ac:chgData name="Tara A Wood" userId="S::tara.a.wood@maine.edu::13da6f33-52c3-4f4e-a84a-6e28d1d5ad24" providerId="AD" clId="Web-{25D3F089-3677-9F14-E1AD-10AA441A44A5}" dt="2021-08-18T20:21:23.847" v="1678" actId="20577"/>
          <ac:spMkLst>
            <pc:docMk/>
            <pc:sldMk cId="2597929969" sldId="418"/>
            <ac:spMk id="2" creationId="{755C7E65-32EA-0A44-B4F6-56258315068C}"/>
          </ac:spMkLst>
        </pc:spChg>
        <pc:spChg chg="mod">
          <ac:chgData name="Tara A Wood" userId="S::tara.a.wood@maine.edu::13da6f33-52c3-4f4e-a84a-6e28d1d5ad24" providerId="AD" clId="Web-{25D3F089-3677-9F14-E1AD-10AA441A44A5}" dt="2021-08-18T20:23:56.522" v="1716" actId="20577"/>
          <ac:spMkLst>
            <pc:docMk/>
            <pc:sldMk cId="2597929969" sldId="418"/>
            <ac:spMk id="3" creationId="{C36AE831-565B-3948-9640-FE3DB5A1029F}"/>
          </ac:spMkLst>
        </pc:spChg>
      </pc:sldChg>
      <pc:sldChg chg="add replId">
        <pc:chgData name="Tara A Wood" userId="S::tara.a.wood@maine.edu::13da6f33-52c3-4f4e-a84a-6e28d1d5ad24" providerId="AD" clId="Web-{25D3F089-3677-9F14-E1AD-10AA441A44A5}" dt="2021-08-18T20:23:56.897" v="1717"/>
        <pc:sldMkLst>
          <pc:docMk/>
          <pc:sldMk cId="3833010408" sldId="419"/>
        </pc:sldMkLst>
      </pc:sldChg>
    </pc:docChg>
  </pc:docChgLst>
  <pc:docChgLst>
    <pc:chgData name="Tara A Wood" userId="S::tara.a.wood@maine.edu::13da6f33-52c3-4f4e-a84a-6e28d1d5ad24" providerId="AD" clId="Web-{86B61D62-FBA3-4A42-A8F4-F53DFC0B9D28}"/>
    <pc:docChg chg="modSld">
      <pc:chgData name="Tara A Wood" userId="S::tara.a.wood@maine.edu::13da6f33-52c3-4f4e-a84a-6e28d1d5ad24" providerId="AD" clId="Web-{86B61D62-FBA3-4A42-A8F4-F53DFC0B9D28}" dt="2021-08-19T13:12:30.533" v="159"/>
      <pc:docMkLst>
        <pc:docMk/>
      </pc:docMkLst>
      <pc:sldChg chg="modSp">
        <pc:chgData name="Tara A Wood" userId="S::tara.a.wood@maine.edu::13da6f33-52c3-4f4e-a84a-6e28d1d5ad24" providerId="AD" clId="Web-{86B61D62-FBA3-4A42-A8F4-F53DFC0B9D28}" dt="2021-08-19T13:08:01.183" v="109" actId="20577"/>
        <pc:sldMkLst>
          <pc:docMk/>
          <pc:sldMk cId="878766164" sldId="319"/>
        </pc:sldMkLst>
        <pc:spChg chg="mod">
          <ac:chgData name="Tara A Wood" userId="S::tara.a.wood@maine.edu::13da6f33-52c3-4f4e-a84a-6e28d1d5ad24" providerId="AD" clId="Web-{86B61D62-FBA3-4A42-A8F4-F53DFC0B9D28}" dt="2021-08-19T13:08:01.183" v="109" actId="20577"/>
          <ac:spMkLst>
            <pc:docMk/>
            <pc:sldMk cId="878766164" sldId="319"/>
            <ac:spMk id="3" creationId="{C36AE831-565B-3948-9640-FE3DB5A1029F}"/>
          </ac:spMkLst>
        </pc:spChg>
      </pc:sldChg>
      <pc:sldChg chg="modSp">
        <pc:chgData name="Tara A Wood" userId="S::tara.a.wood@maine.edu::13da6f33-52c3-4f4e-a84a-6e28d1d5ad24" providerId="AD" clId="Web-{86B61D62-FBA3-4A42-A8F4-F53DFC0B9D28}" dt="2021-08-19T13:08:34.184" v="116" actId="20577"/>
        <pc:sldMkLst>
          <pc:docMk/>
          <pc:sldMk cId="251083089" sldId="322"/>
        </pc:sldMkLst>
        <pc:spChg chg="mod">
          <ac:chgData name="Tara A Wood" userId="S::tara.a.wood@maine.edu::13da6f33-52c3-4f4e-a84a-6e28d1d5ad24" providerId="AD" clId="Web-{86B61D62-FBA3-4A42-A8F4-F53DFC0B9D28}" dt="2021-08-19T13:08:06.574" v="110" actId="14100"/>
          <ac:spMkLst>
            <pc:docMk/>
            <pc:sldMk cId="251083089" sldId="322"/>
            <ac:spMk id="2" creationId="{755C7E65-32EA-0A44-B4F6-56258315068C}"/>
          </ac:spMkLst>
        </pc:spChg>
        <pc:spChg chg="mod">
          <ac:chgData name="Tara A Wood" userId="S::tara.a.wood@maine.edu::13da6f33-52c3-4f4e-a84a-6e28d1d5ad24" providerId="AD" clId="Web-{86B61D62-FBA3-4A42-A8F4-F53DFC0B9D28}" dt="2021-08-19T13:08:34.184" v="116" actId="20577"/>
          <ac:spMkLst>
            <pc:docMk/>
            <pc:sldMk cId="251083089" sldId="322"/>
            <ac:spMk id="3" creationId="{C36AE831-565B-3948-9640-FE3DB5A1029F}"/>
          </ac:spMkLst>
        </pc:spChg>
      </pc:sldChg>
      <pc:sldChg chg="modSp">
        <pc:chgData name="Tara A Wood" userId="S::tara.a.wood@maine.edu::13da6f33-52c3-4f4e-a84a-6e28d1d5ad24" providerId="AD" clId="Web-{86B61D62-FBA3-4A42-A8F4-F53DFC0B9D28}" dt="2021-08-19T12:59:25.781" v="16" actId="20577"/>
        <pc:sldMkLst>
          <pc:docMk/>
          <pc:sldMk cId="1096958567" sldId="328"/>
        </pc:sldMkLst>
        <pc:spChg chg="mod">
          <ac:chgData name="Tara A Wood" userId="S::tara.a.wood@maine.edu::13da6f33-52c3-4f4e-a84a-6e28d1d5ad24" providerId="AD" clId="Web-{86B61D62-FBA3-4A42-A8F4-F53DFC0B9D28}" dt="2021-08-19T12:59:25.781" v="16" actId="20577"/>
          <ac:spMkLst>
            <pc:docMk/>
            <pc:sldMk cId="1096958567" sldId="328"/>
            <ac:spMk id="9" creationId="{1CB9C400-54CA-4DD8-9802-23C12F0292D1}"/>
          </ac:spMkLst>
        </pc:spChg>
      </pc:sldChg>
      <pc:sldChg chg="modSp">
        <pc:chgData name="Tara A Wood" userId="S::tara.a.wood@maine.edu::13da6f33-52c3-4f4e-a84a-6e28d1d5ad24" providerId="AD" clId="Web-{86B61D62-FBA3-4A42-A8F4-F53DFC0B9D28}" dt="2021-08-19T13:00:00.485" v="20" actId="20577"/>
        <pc:sldMkLst>
          <pc:docMk/>
          <pc:sldMk cId="1624124816" sldId="329"/>
        </pc:sldMkLst>
        <pc:spChg chg="mod">
          <ac:chgData name="Tara A Wood" userId="S::tara.a.wood@maine.edu::13da6f33-52c3-4f4e-a84a-6e28d1d5ad24" providerId="AD" clId="Web-{86B61D62-FBA3-4A42-A8F4-F53DFC0B9D28}" dt="2021-08-19T13:00:00.485" v="20" actId="20577"/>
          <ac:spMkLst>
            <pc:docMk/>
            <pc:sldMk cId="1624124816" sldId="329"/>
            <ac:spMk id="3" creationId="{C36AE831-565B-3948-9640-FE3DB5A1029F}"/>
          </ac:spMkLst>
        </pc:spChg>
      </pc:sldChg>
      <pc:sldChg chg="modSp">
        <pc:chgData name="Tara A Wood" userId="S::tara.a.wood@maine.edu::13da6f33-52c3-4f4e-a84a-6e28d1d5ad24" providerId="AD" clId="Web-{86B61D62-FBA3-4A42-A8F4-F53DFC0B9D28}" dt="2021-08-19T13:09:17.107" v="124" actId="20577"/>
        <pc:sldMkLst>
          <pc:docMk/>
          <pc:sldMk cId="1275062283" sldId="369"/>
        </pc:sldMkLst>
        <pc:spChg chg="mod">
          <ac:chgData name="Tara A Wood" userId="S::tara.a.wood@maine.edu::13da6f33-52c3-4f4e-a84a-6e28d1d5ad24" providerId="AD" clId="Web-{86B61D62-FBA3-4A42-A8F4-F53DFC0B9D28}" dt="2021-08-19T13:09:17.107" v="124" actId="20577"/>
          <ac:spMkLst>
            <pc:docMk/>
            <pc:sldMk cId="1275062283" sldId="369"/>
            <ac:spMk id="3" creationId="{C36AE831-565B-3948-9640-FE3DB5A1029F}"/>
          </ac:spMkLst>
        </pc:spChg>
      </pc:sldChg>
      <pc:sldChg chg="modSp">
        <pc:chgData name="Tara A Wood" userId="S::tara.a.wood@maine.edu::13da6f33-52c3-4f4e-a84a-6e28d1d5ad24" providerId="AD" clId="Web-{86B61D62-FBA3-4A42-A8F4-F53DFC0B9D28}" dt="2021-08-19T13:10:13.749" v="137" actId="20577"/>
        <pc:sldMkLst>
          <pc:docMk/>
          <pc:sldMk cId="1428350555" sldId="370"/>
        </pc:sldMkLst>
        <pc:spChg chg="mod">
          <ac:chgData name="Tara A Wood" userId="S::tara.a.wood@maine.edu::13da6f33-52c3-4f4e-a84a-6e28d1d5ad24" providerId="AD" clId="Web-{86B61D62-FBA3-4A42-A8F4-F53DFC0B9D28}" dt="2021-08-19T13:10:13.749" v="137" actId="20577"/>
          <ac:spMkLst>
            <pc:docMk/>
            <pc:sldMk cId="1428350555" sldId="370"/>
            <ac:spMk id="3" creationId="{C36AE831-565B-3948-9640-FE3DB5A1029F}"/>
          </ac:spMkLst>
        </pc:spChg>
      </pc:sldChg>
      <pc:sldChg chg="modSp">
        <pc:chgData name="Tara A Wood" userId="S::tara.a.wood@maine.edu::13da6f33-52c3-4f4e-a84a-6e28d1d5ad24" providerId="AD" clId="Web-{86B61D62-FBA3-4A42-A8F4-F53DFC0B9D28}" dt="2021-08-19T13:04:08.803" v="75" actId="20577"/>
        <pc:sldMkLst>
          <pc:docMk/>
          <pc:sldMk cId="1763044532" sldId="389"/>
        </pc:sldMkLst>
        <pc:spChg chg="mod">
          <ac:chgData name="Tara A Wood" userId="S::tara.a.wood@maine.edu::13da6f33-52c3-4f4e-a84a-6e28d1d5ad24" providerId="AD" clId="Web-{86B61D62-FBA3-4A42-A8F4-F53DFC0B9D28}" dt="2021-08-19T13:04:08.803" v="75" actId="20577"/>
          <ac:spMkLst>
            <pc:docMk/>
            <pc:sldMk cId="1763044532" sldId="389"/>
            <ac:spMk id="3" creationId="{C36AE831-565B-3948-9640-FE3DB5A1029F}"/>
          </ac:spMkLst>
        </pc:spChg>
      </pc:sldChg>
      <pc:sldChg chg="modSp modNotes">
        <pc:chgData name="Tara A Wood" userId="S::tara.a.wood@maine.edu::13da6f33-52c3-4f4e-a84a-6e28d1d5ad24" providerId="AD" clId="Web-{86B61D62-FBA3-4A42-A8F4-F53DFC0B9D28}" dt="2021-08-19T13:06:51.057" v="101"/>
        <pc:sldMkLst>
          <pc:docMk/>
          <pc:sldMk cId="1429148597" sldId="392"/>
        </pc:sldMkLst>
        <pc:spChg chg="mod">
          <ac:chgData name="Tara A Wood" userId="S::tara.a.wood@maine.edu::13da6f33-52c3-4f4e-a84a-6e28d1d5ad24" providerId="AD" clId="Web-{86B61D62-FBA3-4A42-A8F4-F53DFC0B9D28}" dt="2021-08-19T13:06:22.853" v="96" actId="14100"/>
          <ac:spMkLst>
            <pc:docMk/>
            <pc:sldMk cId="1429148597" sldId="392"/>
            <ac:spMk id="3" creationId="{C36AE831-565B-3948-9640-FE3DB5A1029F}"/>
          </ac:spMkLst>
        </pc:spChg>
      </pc:sldChg>
      <pc:sldChg chg="modSp modNotes">
        <pc:chgData name="Tara A Wood" userId="S::tara.a.wood@maine.edu::13da6f33-52c3-4f4e-a84a-6e28d1d5ad24" providerId="AD" clId="Web-{86B61D62-FBA3-4A42-A8F4-F53DFC0B9D28}" dt="2021-08-19T13:04:42.648" v="78"/>
        <pc:sldMkLst>
          <pc:docMk/>
          <pc:sldMk cId="587448111" sldId="393"/>
        </pc:sldMkLst>
        <pc:spChg chg="mod">
          <ac:chgData name="Tara A Wood" userId="S::tara.a.wood@maine.edu::13da6f33-52c3-4f4e-a84a-6e28d1d5ad24" providerId="AD" clId="Web-{86B61D62-FBA3-4A42-A8F4-F53DFC0B9D28}" dt="2021-08-19T13:04:19.022" v="76" actId="14100"/>
          <ac:spMkLst>
            <pc:docMk/>
            <pc:sldMk cId="587448111" sldId="393"/>
            <ac:spMk id="3" creationId="{C36AE831-565B-3948-9640-FE3DB5A1029F}"/>
          </ac:spMkLst>
        </pc:spChg>
      </pc:sldChg>
      <pc:sldChg chg="modSp">
        <pc:chgData name="Tara A Wood" userId="S::tara.a.wood@maine.edu::13da6f33-52c3-4f4e-a84a-6e28d1d5ad24" providerId="AD" clId="Web-{86B61D62-FBA3-4A42-A8F4-F53DFC0B9D28}" dt="2021-08-19T13:07:08.745" v="103" actId="14100"/>
        <pc:sldMkLst>
          <pc:docMk/>
          <pc:sldMk cId="1093456913" sldId="394"/>
        </pc:sldMkLst>
        <pc:spChg chg="mod">
          <ac:chgData name="Tara A Wood" userId="S::tara.a.wood@maine.edu::13da6f33-52c3-4f4e-a84a-6e28d1d5ad24" providerId="AD" clId="Web-{86B61D62-FBA3-4A42-A8F4-F53DFC0B9D28}" dt="2021-08-19T13:07:08.745" v="103" actId="14100"/>
          <ac:spMkLst>
            <pc:docMk/>
            <pc:sldMk cId="1093456913" sldId="394"/>
            <ac:spMk id="3" creationId="{C36AE831-565B-3948-9640-FE3DB5A1029F}"/>
          </ac:spMkLst>
        </pc:spChg>
      </pc:sldChg>
      <pc:sldChg chg="modSp">
        <pc:chgData name="Tara A Wood" userId="S::tara.a.wood@maine.edu::13da6f33-52c3-4f4e-a84a-6e28d1d5ad24" providerId="AD" clId="Web-{86B61D62-FBA3-4A42-A8F4-F53DFC0B9D28}" dt="2021-08-19T13:11:10.578" v="149" actId="20577"/>
        <pc:sldMkLst>
          <pc:docMk/>
          <pc:sldMk cId="926919722" sldId="406"/>
        </pc:sldMkLst>
        <pc:spChg chg="mod">
          <ac:chgData name="Tara A Wood" userId="S::tara.a.wood@maine.edu::13da6f33-52c3-4f4e-a84a-6e28d1d5ad24" providerId="AD" clId="Web-{86B61D62-FBA3-4A42-A8F4-F53DFC0B9D28}" dt="2021-08-19T13:11:10.578" v="149" actId="20577"/>
          <ac:spMkLst>
            <pc:docMk/>
            <pc:sldMk cId="926919722" sldId="406"/>
            <ac:spMk id="3" creationId="{C36AE831-565B-3948-9640-FE3DB5A1029F}"/>
          </ac:spMkLst>
        </pc:spChg>
      </pc:sldChg>
      <pc:sldChg chg="modSp">
        <pc:chgData name="Tara A Wood" userId="S::tara.a.wood@maine.edu::13da6f33-52c3-4f4e-a84a-6e28d1d5ad24" providerId="AD" clId="Web-{86B61D62-FBA3-4A42-A8F4-F53DFC0B9D28}" dt="2021-08-19T13:11:59.641" v="155" actId="14100"/>
        <pc:sldMkLst>
          <pc:docMk/>
          <pc:sldMk cId="3760559297" sldId="407"/>
        </pc:sldMkLst>
        <pc:spChg chg="mod">
          <ac:chgData name="Tara A Wood" userId="S::tara.a.wood@maine.edu::13da6f33-52c3-4f4e-a84a-6e28d1d5ad24" providerId="AD" clId="Web-{86B61D62-FBA3-4A42-A8F4-F53DFC0B9D28}" dt="2021-08-19T13:11:59.641" v="155" actId="14100"/>
          <ac:spMkLst>
            <pc:docMk/>
            <pc:sldMk cId="3760559297" sldId="407"/>
            <ac:spMk id="3" creationId="{C36AE831-565B-3948-9640-FE3DB5A1029F}"/>
          </ac:spMkLst>
        </pc:spChg>
      </pc:sldChg>
      <pc:sldChg chg="modSp">
        <pc:chgData name="Tara A Wood" userId="S::tara.a.wood@maine.edu::13da6f33-52c3-4f4e-a84a-6e28d1d5ad24" providerId="AD" clId="Web-{86B61D62-FBA3-4A42-A8F4-F53DFC0B9D28}" dt="2021-08-19T13:11:40.203" v="153" actId="20577"/>
        <pc:sldMkLst>
          <pc:docMk/>
          <pc:sldMk cId="3884352464" sldId="408"/>
        </pc:sldMkLst>
        <pc:spChg chg="mod">
          <ac:chgData name="Tara A Wood" userId="S::tara.a.wood@maine.edu::13da6f33-52c3-4f4e-a84a-6e28d1d5ad24" providerId="AD" clId="Web-{86B61D62-FBA3-4A42-A8F4-F53DFC0B9D28}" dt="2021-08-19T13:11:40.203" v="153" actId="20577"/>
          <ac:spMkLst>
            <pc:docMk/>
            <pc:sldMk cId="3884352464" sldId="408"/>
            <ac:spMk id="3" creationId="{C36AE831-565B-3948-9640-FE3DB5A1029F}"/>
          </ac:spMkLst>
        </pc:spChg>
      </pc:sldChg>
      <pc:sldChg chg="modSp modNotes">
        <pc:chgData name="Tara A Wood" userId="S::tara.a.wood@maine.edu::13da6f33-52c3-4f4e-a84a-6e28d1d5ad24" providerId="AD" clId="Web-{86B61D62-FBA3-4A42-A8F4-F53DFC0B9D28}" dt="2021-08-19T13:12:30.533" v="159"/>
        <pc:sldMkLst>
          <pc:docMk/>
          <pc:sldMk cId="1601660178" sldId="409"/>
        </pc:sldMkLst>
        <pc:spChg chg="mod">
          <ac:chgData name="Tara A Wood" userId="S::tara.a.wood@maine.edu::13da6f33-52c3-4f4e-a84a-6e28d1d5ad24" providerId="AD" clId="Web-{86B61D62-FBA3-4A42-A8F4-F53DFC0B9D28}" dt="2021-08-19T13:12:28.126" v="158" actId="20577"/>
          <ac:spMkLst>
            <pc:docMk/>
            <pc:sldMk cId="1601660178" sldId="409"/>
            <ac:spMk id="3" creationId="{C36AE831-565B-3948-9640-FE3DB5A1029F}"/>
          </ac:spMkLst>
        </pc:spChg>
      </pc:sldChg>
      <pc:sldChg chg="modSp">
        <pc:chgData name="Tara A Wood" userId="S::tara.a.wood@maine.edu::13da6f33-52c3-4f4e-a84a-6e28d1d5ad24" providerId="AD" clId="Web-{86B61D62-FBA3-4A42-A8F4-F53DFC0B9D28}" dt="2021-08-19T13:05:54.837" v="93" actId="20577"/>
        <pc:sldMkLst>
          <pc:docMk/>
          <pc:sldMk cId="1182049278" sldId="416"/>
        </pc:sldMkLst>
        <pc:spChg chg="mod">
          <ac:chgData name="Tara A Wood" userId="S::tara.a.wood@maine.edu::13da6f33-52c3-4f4e-a84a-6e28d1d5ad24" providerId="AD" clId="Web-{86B61D62-FBA3-4A42-A8F4-F53DFC0B9D28}" dt="2021-08-19T13:05:54.837" v="93" actId="20577"/>
          <ac:spMkLst>
            <pc:docMk/>
            <pc:sldMk cId="1182049278" sldId="416"/>
            <ac:spMk id="3" creationId="{C36AE831-565B-3948-9640-FE3DB5A1029F}"/>
          </ac:spMkLst>
        </pc:spChg>
      </pc:sldChg>
      <pc:sldChg chg="modSp modNotes">
        <pc:chgData name="Tara A Wood" userId="S::tara.a.wood@maine.edu::13da6f33-52c3-4f4e-a84a-6e28d1d5ad24" providerId="AD" clId="Web-{86B61D62-FBA3-4A42-A8F4-F53DFC0B9D28}" dt="2021-08-19T13:10:55.953" v="148"/>
        <pc:sldMkLst>
          <pc:docMk/>
          <pc:sldMk cId="3859050093" sldId="417"/>
        </pc:sldMkLst>
        <pc:spChg chg="mod">
          <ac:chgData name="Tara A Wood" userId="S::tara.a.wood@maine.edu::13da6f33-52c3-4f4e-a84a-6e28d1d5ad24" providerId="AD" clId="Web-{86B61D62-FBA3-4A42-A8F4-F53DFC0B9D28}" dt="2021-08-19T13:10:28.858" v="144" actId="20577"/>
          <ac:spMkLst>
            <pc:docMk/>
            <pc:sldMk cId="3859050093" sldId="417"/>
            <ac:spMk id="3" creationId="{C36AE831-565B-3948-9640-FE3DB5A1029F}"/>
          </ac:spMkLst>
        </pc:spChg>
      </pc:sldChg>
      <pc:sldChg chg="modSp modNotes">
        <pc:chgData name="Tara A Wood" userId="S::tara.a.wood@maine.edu::13da6f33-52c3-4f4e-a84a-6e28d1d5ad24" providerId="AD" clId="Web-{86B61D62-FBA3-4A42-A8F4-F53DFC0B9D28}" dt="2021-08-19T13:01:09.612" v="28"/>
        <pc:sldMkLst>
          <pc:docMk/>
          <pc:sldMk cId="2597929969" sldId="418"/>
        </pc:sldMkLst>
        <pc:spChg chg="mod">
          <ac:chgData name="Tara A Wood" userId="S::tara.a.wood@maine.edu::13da6f33-52c3-4f4e-a84a-6e28d1d5ad24" providerId="AD" clId="Web-{86B61D62-FBA3-4A42-A8F4-F53DFC0B9D28}" dt="2021-08-19T13:00:52.502" v="26" actId="20577"/>
          <ac:spMkLst>
            <pc:docMk/>
            <pc:sldMk cId="2597929969" sldId="418"/>
            <ac:spMk id="3" creationId="{C36AE831-565B-3948-9640-FE3DB5A1029F}"/>
          </ac:spMkLst>
        </pc:spChg>
      </pc:sldChg>
      <pc:sldChg chg="modSp">
        <pc:chgData name="Tara A Wood" userId="S::tara.a.wood@maine.edu::13da6f33-52c3-4f4e-a84a-6e28d1d5ad24" providerId="AD" clId="Web-{86B61D62-FBA3-4A42-A8F4-F53DFC0B9D28}" dt="2021-08-19T13:02:54.708" v="43" actId="20577"/>
        <pc:sldMkLst>
          <pc:docMk/>
          <pc:sldMk cId="3833010408" sldId="419"/>
        </pc:sldMkLst>
        <pc:spChg chg="mod">
          <ac:chgData name="Tara A Wood" userId="S::tara.a.wood@maine.edu::13da6f33-52c3-4f4e-a84a-6e28d1d5ad24" providerId="AD" clId="Web-{86B61D62-FBA3-4A42-A8F4-F53DFC0B9D28}" dt="2021-08-19T13:02:54.708" v="43" actId="20577"/>
          <ac:spMkLst>
            <pc:docMk/>
            <pc:sldMk cId="3833010408" sldId="419"/>
            <ac:spMk id="3" creationId="{C36AE831-565B-3948-9640-FE3DB5A1029F}"/>
          </ac:spMkLst>
        </pc:spChg>
      </pc:sldChg>
    </pc:docChg>
  </pc:docChgLst>
  <pc:docChgLst>
    <pc:chgData name="Jennifer Fraser Lobley" userId="ecdd4152-0f36-425b-85e0-d9bbdf8c6661" providerId="ADAL" clId="{55282C1F-7B82-1C4B-A455-71EF590B7D93}"/>
    <pc:docChg chg="undo custSel addSld delSld modSld">
      <pc:chgData name="Jennifer Fraser Lobley" userId="ecdd4152-0f36-425b-85e0-d9bbdf8c6661" providerId="ADAL" clId="{55282C1F-7B82-1C4B-A455-71EF590B7D93}" dt="2021-07-26T18:23:16.125" v="531" actId="13926"/>
      <pc:docMkLst>
        <pc:docMk/>
      </pc:docMkLst>
      <pc:sldChg chg="modSp mod">
        <pc:chgData name="Jennifer Fraser Lobley" userId="ecdd4152-0f36-425b-85e0-d9bbdf8c6661" providerId="ADAL" clId="{55282C1F-7B82-1C4B-A455-71EF590B7D93}" dt="2021-07-26T18:17:32.085" v="280" actId="20577"/>
        <pc:sldMkLst>
          <pc:docMk/>
          <pc:sldMk cId="747441397" sldId="318"/>
        </pc:sldMkLst>
        <pc:spChg chg="mod">
          <ac:chgData name="Jennifer Fraser Lobley" userId="ecdd4152-0f36-425b-85e0-d9bbdf8c6661" providerId="ADAL" clId="{55282C1F-7B82-1C4B-A455-71EF590B7D93}" dt="2021-07-26T18:17:32.085" v="280" actId="20577"/>
          <ac:spMkLst>
            <pc:docMk/>
            <pc:sldMk cId="747441397" sldId="318"/>
            <ac:spMk id="3" creationId="{11462148-FEF1-AD44-A326-3FBB9A17D9B0}"/>
          </ac:spMkLst>
        </pc:spChg>
      </pc:sldChg>
      <pc:sldChg chg="modSp mod">
        <pc:chgData name="Jennifer Fraser Lobley" userId="ecdd4152-0f36-425b-85e0-d9bbdf8c6661" providerId="ADAL" clId="{55282C1F-7B82-1C4B-A455-71EF590B7D93}" dt="2021-07-26T18:21:31.182" v="518" actId="13926"/>
        <pc:sldMkLst>
          <pc:docMk/>
          <pc:sldMk cId="878766164" sldId="319"/>
        </pc:sldMkLst>
        <pc:spChg chg="mod">
          <ac:chgData name="Jennifer Fraser Lobley" userId="ecdd4152-0f36-425b-85e0-d9bbdf8c6661" providerId="ADAL" clId="{55282C1F-7B82-1C4B-A455-71EF590B7D93}" dt="2021-07-26T18:21:31.182" v="518" actId="13926"/>
          <ac:spMkLst>
            <pc:docMk/>
            <pc:sldMk cId="878766164" sldId="319"/>
            <ac:spMk id="2" creationId="{755C7E65-32EA-0A44-B4F6-56258315068C}"/>
          </ac:spMkLst>
        </pc:spChg>
      </pc:sldChg>
      <pc:sldChg chg="modSp mod">
        <pc:chgData name="Jennifer Fraser Lobley" userId="ecdd4152-0f36-425b-85e0-d9bbdf8c6661" providerId="ADAL" clId="{55282C1F-7B82-1C4B-A455-71EF590B7D93}" dt="2021-07-26T18:21:35.794" v="519" actId="13926"/>
        <pc:sldMkLst>
          <pc:docMk/>
          <pc:sldMk cId="251083089" sldId="322"/>
        </pc:sldMkLst>
        <pc:spChg chg="mod">
          <ac:chgData name="Jennifer Fraser Lobley" userId="ecdd4152-0f36-425b-85e0-d9bbdf8c6661" providerId="ADAL" clId="{55282C1F-7B82-1C4B-A455-71EF590B7D93}" dt="2021-07-26T18:21:35.794" v="519" actId="13926"/>
          <ac:spMkLst>
            <pc:docMk/>
            <pc:sldMk cId="251083089" sldId="322"/>
            <ac:spMk id="2" creationId="{755C7E65-32EA-0A44-B4F6-56258315068C}"/>
          </ac:spMkLst>
        </pc:spChg>
      </pc:sldChg>
      <pc:sldChg chg="modSp mod">
        <pc:chgData name="Jennifer Fraser Lobley" userId="ecdd4152-0f36-425b-85e0-d9bbdf8c6661" providerId="ADAL" clId="{55282C1F-7B82-1C4B-A455-71EF590B7D93}" dt="2021-07-26T18:14:45.664" v="72" actId="1076"/>
        <pc:sldMkLst>
          <pc:docMk/>
          <pc:sldMk cId="2539718511" sldId="323"/>
        </pc:sldMkLst>
        <pc:spChg chg="mod">
          <ac:chgData name="Jennifer Fraser Lobley" userId="ecdd4152-0f36-425b-85e0-d9bbdf8c6661" providerId="ADAL" clId="{55282C1F-7B82-1C4B-A455-71EF590B7D93}" dt="2021-07-26T18:14:45.664" v="72" actId="1076"/>
          <ac:spMkLst>
            <pc:docMk/>
            <pc:sldMk cId="2539718511" sldId="323"/>
            <ac:spMk id="2" creationId="{BAEAD840-683D-DD47-92C6-4FBB0353315B}"/>
          </ac:spMkLst>
        </pc:spChg>
        <pc:spChg chg="mod">
          <ac:chgData name="Jennifer Fraser Lobley" userId="ecdd4152-0f36-425b-85e0-d9bbdf8c6661" providerId="ADAL" clId="{55282C1F-7B82-1C4B-A455-71EF590B7D93}" dt="2021-07-26T18:14:20.414" v="23" actId="20577"/>
          <ac:spMkLst>
            <pc:docMk/>
            <pc:sldMk cId="2539718511" sldId="323"/>
            <ac:spMk id="3" creationId="{61B2F9F0-9814-2F4F-A61F-7944A1759BE8}"/>
          </ac:spMkLst>
        </pc:spChg>
      </pc:sldChg>
      <pc:sldChg chg="modSp mod">
        <pc:chgData name="Jennifer Fraser Lobley" userId="ecdd4152-0f36-425b-85e0-d9bbdf8c6661" providerId="ADAL" clId="{55282C1F-7B82-1C4B-A455-71EF590B7D93}" dt="2021-07-26T18:16:05.736" v="177" actId="27636"/>
        <pc:sldMkLst>
          <pc:docMk/>
          <pc:sldMk cId="2346670853" sldId="327"/>
        </pc:sldMkLst>
        <pc:spChg chg="mod">
          <ac:chgData name="Jennifer Fraser Lobley" userId="ecdd4152-0f36-425b-85e0-d9bbdf8c6661" providerId="ADAL" clId="{55282C1F-7B82-1C4B-A455-71EF590B7D93}" dt="2021-07-26T18:16:05.736" v="177" actId="27636"/>
          <ac:spMkLst>
            <pc:docMk/>
            <pc:sldMk cId="2346670853" sldId="327"/>
            <ac:spMk id="3" creationId="{11462148-FEF1-AD44-A326-3FBB9A17D9B0}"/>
          </ac:spMkLst>
        </pc:spChg>
      </pc:sldChg>
      <pc:sldChg chg="modSp mod">
        <pc:chgData name="Jennifer Fraser Lobley" userId="ecdd4152-0f36-425b-85e0-d9bbdf8c6661" providerId="ADAL" clId="{55282C1F-7B82-1C4B-A455-71EF590B7D93}" dt="2021-07-26T18:19:52.515" v="503" actId="13926"/>
        <pc:sldMkLst>
          <pc:docMk/>
          <pc:sldMk cId="1096958567" sldId="328"/>
        </pc:sldMkLst>
        <pc:spChg chg="mod">
          <ac:chgData name="Jennifer Fraser Lobley" userId="ecdd4152-0f36-425b-85e0-d9bbdf8c6661" providerId="ADAL" clId="{55282C1F-7B82-1C4B-A455-71EF590B7D93}" dt="2021-07-26T18:19:52.515" v="503" actId="13926"/>
          <ac:spMkLst>
            <pc:docMk/>
            <pc:sldMk cId="1096958567" sldId="328"/>
            <ac:spMk id="2" creationId="{755C7E65-32EA-0A44-B4F6-56258315068C}"/>
          </ac:spMkLst>
        </pc:spChg>
      </pc:sldChg>
      <pc:sldChg chg="modSp mod">
        <pc:chgData name="Jennifer Fraser Lobley" userId="ecdd4152-0f36-425b-85e0-d9bbdf8c6661" providerId="ADAL" clId="{55282C1F-7B82-1C4B-A455-71EF590B7D93}" dt="2021-07-26T18:19:59.479" v="504" actId="13926"/>
        <pc:sldMkLst>
          <pc:docMk/>
          <pc:sldMk cId="1624124816" sldId="329"/>
        </pc:sldMkLst>
        <pc:spChg chg="mod">
          <ac:chgData name="Jennifer Fraser Lobley" userId="ecdd4152-0f36-425b-85e0-d9bbdf8c6661" providerId="ADAL" clId="{55282C1F-7B82-1C4B-A455-71EF590B7D93}" dt="2021-07-26T18:19:59.479" v="504" actId="13926"/>
          <ac:spMkLst>
            <pc:docMk/>
            <pc:sldMk cId="1624124816" sldId="329"/>
            <ac:spMk id="2" creationId="{755C7E65-32EA-0A44-B4F6-56258315068C}"/>
          </ac:spMkLst>
        </pc:spChg>
      </pc:sldChg>
      <pc:sldChg chg="modSp mod">
        <pc:chgData name="Jennifer Fraser Lobley" userId="ecdd4152-0f36-425b-85e0-d9bbdf8c6661" providerId="ADAL" clId="{55282C1F-7B82-1C4B-A455-71EF590B7D93}" dt="2021-07-26T18:20:25.749" v="508" actId="13926"/>
        <pc:sldMkLst>
          <pc:docMk/>
          <pc:sldMk cId="2093567007" sldId="340"/>
        </pc:sldMkLst>
        <pc:spChg chg="mod">
          <ac:chgData name="Jennifer Fraser Lobley" userId="ecdd4152-0f36-425b-85e0-d9bbdf8c6661" providerId="ADAL" clId="{55282C1F-7B82-1C4B-A455-71EF590B7D93}" dt="2021-07-26T18:20:25.749" v="508" actId="13926"/>
          <ac:spMkLst>
            <pc:docMk/>
            <pc:sldMk cId="2093567007" sldId="340"/>
            <ac:spMk id="2" creationId="{755C7E65-32EA-0A44-B4F6-56258315068C}"/>
          </ac:spMkLst>
        </pc:spChg>
      </pc:sldChg>
      <pc:sldChg chg="modSp mod">
        <pc:chgData name="Jennifer Fraser Lobley" userId="ecdd4152-0f36-425b-85e0-d9bbdf8c6661" providerId="ADAL" clId="{55282C1F-7B82-1C4B-A455-71EF590B7D93}" dt="2021-07-26T18:17:04.465" v="241" actId="20577"/>
        <pc:sldMkLst>
          <pc:docMk/>
          <pc:sldMk cId="2183251432" sldId="358"/>
        </pc:sldMkLst>
        <pc:spChg chg="mod">
          <ac:chgData name="Jennifer Fraser Lobley" userId="ecdd4152-0f36-425b-85e0-d9bbdf8c6661" providerId="ADAL" clId="{55282C1F-7B82-1C4B-A455-71EF590B7D93}" dt="2021-07-26T18:17:04.465" v="241" actId="20577"/>
          <ac:spMkLst>
            <pc:docMk/>
            <pc:sldMk cId="2183251432" sldId="358"/>
            <ac:spMk id="3" creationId="{11462148-FEF1-AD44-A326-3FBB9A17D9B0}"/>
          </ac:spMkLst>
        </pc:spChg>
      </pc:sldChg>
      <pc:sldChg chg="modSp mod">
        <pc:chgData name="Jennifer Fraser Lobley" userId="ecdd4152-0f36-425b-85e0-d9bbdf8c6661" providerId="ADAL" clId="{55282C1F-7B82-1C4B-A455-71EF590B7D93}" dt="2021-07-26T18:18:02.862" v="358" actId="20577"/>
        <pc:sldMkLst>
          <pc:docMk/>
          <pc:sldMk cId="2571484331" sldId="368"/>
        </pc:sldMkLst>
        <pc:spChg chg="mod">
          <ac:chgData name="Jennifer Fraser Lobley" userId="ecdd4152-0f36-425b-85e0-d9bbdf8c6661" providerId="ADAL" clId="{55282C1F-7B82-1C4B-A455-71EF590B7D93}" dt="2021-07-26T18:18:02.862" v="358" actId="20577"/>
          <ac:spMkLst>
            <pc:docMk/>
            <pc:sldMk cId="2571484331" sldId="368"/>
            <ac:spMk id="3" creationId="{11462148-FEF1-AD44-A326-3FBB9A17D9B0}"/>
          </ac:spMkLst>
        </pc:spChg>
      </pc:sldChg>
      <pc:sldChg chg="modSp mod">
        <pc:chgData name="Jennifer Fraser Lobley" userId="ecdd4152-0f36-425b-85e0-d9bbdf8c6661" providerId="ADAL" clId="{55282C1F-7B82-1C4B-A455-71EF590B7D93}" dt="2021-07-26T18:21:44.041" v="520" actId="13926"/>
        <pc:sldMkLst>
          <pc:docMk/>
          <pc:sldMk cId="1275062283" sldId="369"/>
        </pc:sldMkLst>
        <pc:spChg chg="mod">
          <ac:chgData name="Jennifer Fraser Lobley" userId="ecdd4152-0f36-425b-85e0-d9bbdf8c6661" providerId="ADAL" clId="{55282C1F-7B82-1C4B-A455-71EF590B7D93}" dt="2021-07-26T18:21:44.041" v="520" actId="13926"/>
          <ac:spMkLst>
            <pc:docMk/>
            <pc:sldMk cId="1275062283" sldId="369"/>
            <ac:spMk id="2" creationId="{755C7E65-32EA-0A44-B4F6-56258315068C}"/>
          </ac:spMkLst>
        </pc:spChg>
      </pc:sldChg>
      <pc:sldChg chg="modSp mod">
        <pc:chgData name="Jennifer Fraser Lobley" userId="ecdd4152-0f36-425b-85e0-d9bbdf8c6661" providerId="ADAL" clId="{55282C1F-7B82-1C4B-A455-71EF590B7D93}" dt="2021-07-26T18:21:48.091" v="521" actId="13926"/>
        <pc:sldMkLst>
          <pc:docMk/>
          <pc:sldMk cId="1428350555" sldId="370"/>
        </pc:sldMkLst>
        <pc:spChg chg="mod">
          <ac:chgData name="Jennifer Fraser Lobley" userId="ecdd4152-0f36-425b-85e0-d9bbdf8c6661" providerId="ADAL" clId="{55282C1F-7B82-1C4B-A455-71EF590B7D93}" dt="2021-07-26T18:21:48.091" v="521" actId="13926"/>
          <ac:spMkLst>
            <pc:docMk/>
            <pc:sldMk cId="1428350555" sldId="370"/>
            <ac:spMk id="2" creationId="{755C7E65-32EA-0A44-B4F6-56258315068C}"/>
          </ac:spMkLst>
        </pc:spChg>
      </pc:sldChg>
      <pc:sldChg chg="add del">
        <pc:chgData name="Jennifer Fraser Lobley" userId="ecdd4152-0f36-425b-85e0-d9bbdf8c6661" providerId="ADAL" clId="{55282C1F-7B82-1C4B-A455-71EF590B7D93}" dt="2021-07-26T18:22:59.211" v="529" actId="2696"/>
        <pc:sldMkLst>
          <pc:docMk/>
          <pc:sldMk cId="2205517197" sldId="374"/>
        </pc:sldMkLst>
      </pc:sldChg>
      <pc:sldChg chg="add del">
        <pc:chgData name="Jennifer Fraser Lobley" userId="ecdd4152-0f36-425b-85e0-d9bbdf8c6661" providerId="ADAL" clId="{55282C1F-7B82-1C4B-A455-71EF590B7D93}" dt="2021-07-26T18:22:56.735" v="528" actId="2696"/>
        <pc:sldMkLst>
          <pc:docMk/>
          <pc:sldMk cId="1100137404" sldId="375"/>
        </pc:sldMkLst>
      </pc:sldChg>
      <pc:sldChg chg="modSp mod">
        <pc:chgData name="Jennifer Fraser Lobley" userId="ecdd4152-0f36-425b-85e0-d9bbdf8c6661" providerId="ADAL" clId="{55282C1F-7B82-1C4B-A455-71EF590B7D93}" dt="2021-07-26T18:19:25.405" v="502" actId="20577"/>
        <pc:sldMkLst>
          <pc:docMk/>
          <pc:sldMk cId="149640709" sldId="378"/>
        </pc:sldMkLst>
        <pc:spChg chg="mod">
          <ac:chgData name="Jennifer Fraser Lobley" userId="ecdd4152-0f36-425b-85e0-d9bbdf8c6661" providerId="ADAL" clId="{55282C1F-7B82-1C4B-A455-71EF590B7D93}" dt="2021-07-26T18:19:25.405" v="502" actId="20577"/>
          <ac:spMkLst>
            <pc:docMk/>
            <pc:sldMk cId="149640709" sldId="378"/>
            <ac:spMk id="3" creationId="{11462148-FEF1-AD44-A326-3FBB9A17D9B0}"/>
          </ac:spMkLst>
        </pc:spChg>
      </pc:sldChg>
      <pc:sldChg chg="modSp mod">
        <pc:chgData name="Jennifer Fraser Lobley" userId="ecdd4152-0f36-425b-85e0-d9bbdf8c6661" providerId="ADAL" clId="{55282C1F-7B82-1C4B-A455-71EF590B7D93}" dt="2021-07-26T18:23:16.125" v="531" actId="13926"/>
        <pc:sldMkLst>
          <pc:docMk/>
          <pc:sldMk cId="113069318" sldId="379"/>
        </pc:sldMkLst>
        <pc:spChg chg="mod">
          <ac:chgData name="Jennifer Fraser Lobley" userId="ecdd4152-0f36-425b-85e0-d9bbdf8c6661" providerId="ADAL" clId="{55282C1F-7B82-1C4B-A455-71EF590B7D93}" dt="2021-07-26T18:23:16.125" v="531" actId="13926"/>
          <ac:spMkLst>
            <pc:docMk/>
            <pc:sldMk cId="113069318" sldId="379"/>
            <ac:spMk id="2" creationId="{755C7E65-32EA-0A44-B4F6-56258315068C}"/>
          </ac:spMkLst>
        </pc:spChg>
      </pc:sldChg>
      <pc:sldChg chg="modSp mod">
        <pc:chgData name="Jennifer Fraser Lobley" userId="ecdd4152-0f36-425b-85e0-d9bbdf8c6661" providerId="ADAL" clId="{55282C1F-7B82-1C4B-A455-71EF590B7D93}" dt="2021-07-26T18:23:08.700" v="530" actId="13926"/>
        <pc:sldMkLst>
          <pc:docMk/>
          <pc:sldMk cId="3857714237" sldId="380"/>
        </pc:sldMkLst>
        <pc:spChg chg="mod">
          <ac:chgData name="Jennifer Fraser Lobley" userId="ecdd4152-0f36-425b-85e0-d9bbdf8c6661" providerId="ADAL" clId="{55282C1F-7B82-1C4B-A455-71EF590B7D93}" dt="2021-07-26T18:23:08.700" v="530" actId="13926"/>
          <ac:spMkLst>
            <pc:docMk/>
            <pc:sldMk cId="3857714237" sldId="380"/>
            <ac:spMk id="2" creationId="{755C7E65-32EA-0A44-B4F6-56258315068C}"/>
          </ac:spMkLst>
        </pc:spChg>
      </pc:sldChg>
      <pc:sldChg chg="modSp mod">
        <pc:chgData name="Jennifer Fraser Lobley" userId="ecdd4152-0f36-425b-85e0-d9bbdf8c6661" providerId="ADAL" clId="{55282C1F-7B82-1C4B-A455-71EF590B7D93}" dt="2021-07-26T18:20:19.471" v="507" actId="13926"/>
        <pc:sldMkLst>
          <pc:docMk/>
          <pc:sldMk cId="1343502089" sldId="383"/>
        </pc:sldMkLst>
        <pc:spChg chg="mod">
          <ac:chgData name="Jennifer Fraser Lobley" userId="ecdd4152-0f36-425b-85e0-d9bbdf8c6661" providerId="ADAL" clId="{55282C1F-7B82-1C4B-A455-71EF590B7D93}" dt="2021-07-26T18:20:19.471" v="507" actId="13926"/>
          <ac:spMkLst>
            <pc:docMk/>
            <pc:sldMk cId="1343502089" sldId="383"/>
            <ac:spMk id="2" creationId="{755C7E65-32EA-0A44-B4F6-56258315068C}"/>
          </ac:spMkLst>
        </pc:spChg>
      </pc:sldChg>
      <pc:sldChg chg="modSp mod">
        <pc:chgData name="Jennifer Fraser Lobley" userId="ecdd4152-0f36-425b-85e0-d9bbdf8c6661" providerId="ADAL" clId="{55282C1F-7B82-1C4B-A455-71EF590B7D93}" dt="2021-07-26T18:20:30.586" v="509" actId="13926"/>
        <pc:sldMkLst>
          <pc:docMk/>
          <pc:sldMk cId="3489088789" sldId="384"/>
        </pc:sldMkLst>
        <pc:spChg chg="mod">
          <ac:chgData name="Jennifer Fraser Lobley" userId="ecdd4152-0f36-425b-85e0-d9bbdf8c6661" providerId="ADAL" clId="{55282C1F-7B82-1C4B-A455-71EF590B7D93}" dt="2021-07-26T18:20:30.586" v="509" actId="13926"/>
          <ac:spMkLst>
            <pc:docMk/>
            <pc:sldMk cId="3489088789" sldId="384"/>
            <ac:spMk id="2" creationId="{755C7E65-32EA-0A44-B4F6-56258315068C}"/>
          </ac:spMkLst>
        </pc:spChg>
      </pc:sldChg>
      <pc:sldChg chg="modSp mod">
        <pc:chgData name="Jennifer Fraser Lobley" userId="ecdd4152-0f36-425b-85e0-d9bbdf8c6661" providerId="ADAL" clId="{55282C1F-7B82-1C4B-A455-71EF590B7D93}" dt="2021-07-26T18:20:05.228" v="505" actId="13926"/>
        <pc:sldMkLst>
          <pc:docMk/>
          <pc:sldMk cId="1526217029" sldId="385"/>
        </pc:sldMkLst>
        <pc:spChg chg="mod">
          <ac:chgData name="Jennifer Fraser Lobley" userId="ecdd4152-0f36-425b-85e0-d9bbdf8c6661" providerId="ADAL" clId="{55282C1F-7B82-1C4B-A455-71EF590B7D93}" dt="2021-07-26T18:20:05.228" v="505" actId="13926"/>
          <ac:spMkLst>
            <pc:docMk/>
            <pc:sldMk cId="1526217029" sldId="385"/>
            <ac:spMk id="2" creationId="{755C7E65-32EA-0A44-B4F6-56258315068C}"/>
          </ac:spMkLst>
        </pc:spChg>
      </pc:sldChg>
      <pc:sldChg chg="modSp mod">
        <pc:chgData name="Jennifer Fraser Lobley" userId="ecdd4152-0f36-425b-85e0-d9bbdf8c6661" providerId="ADAL" clId="{55282C1F-7B82-1C4B-A455-71EF590B7D93}" dt="2021-07-26T18:20:12.327" v="506" actId="13926"/>
        <pc:sldMkLst>
          <pc:docMk/>
          <pc:sldMk cId="2392875755" sldId="386"/>
        </pc:sldMkLst>
        <pc:spChg chg="mod">
          <ac:chgData name="Jennifer Fraser Lobley" userId="ecdd4152-0f36-425b-85e0-d9bbdf8c6661" providerId="ADAL" clId="{55282C1F-7B82-1C4B-A455-71EF590B7D93}" dt="2021-07-26T18:20:12.327" v="506" actId="13926"/>
          <ac:spMkLst>
            <pc:docMk/>
            <pc:sldMk cId="2392875755" sldId="386"/>
            <ac:spMk id="2" creationId="{755C7E65-32EA-0A44-B4F6-56258315068C}"/>
          </ac:spMkLst>
        </pc:spChg>
      </pc:sldChg>
      <pc:sldChg chg="modSp mod">
        <pc:chgData name="Jennifer Fraser Lobley" userId="ecdd4152-0f36-425b-85e0-d9bbdf8c6661" providerId="ADAL" clId="{55282C1F-7B82-1C4B-A455-71EF590B7D93}" dt="2021-07-26T18:20:37.618" v="510" actId="13926"/>
        <pc:sldMkLst>
          <pc:docMk/>
          <pc:sldMk cId="4137900516" sldId="387"/>
        </pc:sldMkLst>
        <pc:spChg chg="mod">
          <ac:chgData name="Jennifer Fraser Lobley" userId="ecdd4152-0f36-425b-85e0-d9bbdf8c6661" providerId="ADAL" clId="{55282C1F-7B82-1C4B-A455-71EF590B7D93}" dt="2021-07-26T18:20:37.618" v="510" actId="13926"/>
          <ac:spMkLst>
            <pc:docMk/>
            <pc:sldMk cId="4137900516" sldId="387"/>
            <ac:spMk id="2" creationId="{755C7E65-32EA-0A44-B4F6-56258315068C}"/>
          </ac:spMkLst>
        </pc:spChg>
      </pc:sldChg>
      <pc:sldChg chg="modSp mod">
        <pc:chgData name="Jennifer Fraser Lobley" userId="ecdd4152-0f36-425b-85e0-d9bbdf8c6661" providerId="ADAL" clId="{55282C1F-7B82-1C4B-A455-71EF590B7D93}" dt="2021-07-26T18:20:45.246" v="511" actId="13926"/>
        <pc:sldMkLst>
          <pc:docMk/>
          <pc:sldMk cId="1763044532" sldId="389"/>
        </pc:sldMkLst>
        <pc:spChg chg="mod">
          <ac:chgData name="Jennifer Fraser Lobley" userId="ecdd4152-0f36-425b-85e0-d9bbdf8c6661" providerId="ADAL" clId="{55282C1F-7B82-1C4B-A455-71EF590B7D93}" dt="2021-07-26T18:20:45.246" v="511" actId="13926"/>
          <ac:spMkLst>
            <pc:docMk/>
            <pc:sldMk cId="1763044532" sldId="389"/>
            <ac:spMk id="2" creationId="{755C7E65-32EA-0A44-B4F6-56258315068C}"/>
          </ac:spMkLst>
        </pc:spChg>
      </pc:sldChg>
      <pc:sldChg chg="del">
        <pc:chgData name="Jennifer Fraser Lobley" userId="ecdd4152-0f36-425b-85e0-d9bbdf8c6661" providerId="ADAL" clId="{55282C1F-7B82-1C4B-A455-71EF590B7D93}" dt="2021-07-26T18:20:52.640" v="512" actId="2696"/>
        <pc:sldMkLst>
          <pc:docMk/>
          <pc:sldMk cId="1683800954" sldId="390"/>
        </pc:sldMkLst>
      </pc:sldChg>
      <pc:sldChg chg="del">
        <pc:chgData name="Jennifer Fraser Lobley" userId="ecdd4152-0f36-425b-85e0-d9bbdf8c6661" providerId="ADAL" clId="{55282C1F-7B82-1C4B-A455-71EF590B7D93}" dt="2021-07-26T18:20:54.599" v="513" actId="2696"/>
        <pc:sldMkLst>
          <pc:docMk/>
          <pc:sldMk cId="3959242042" sldId="391"/>
        </pc:sldMkLst>
      </pc:sldChg>
      <pc:sldChg chg="modSp mod">
        <pc:chgData name="Jennifer Fraser Lobley" userId="ecdd4152-0f36-425b-85e0-d9bbdf8c6661" providerId="ADAL" clId="{55282C1F-7B82-1C4B-A455-71EF590B7D93}" dt="2021-07-26T18:21:13.957" v="515" actId="13926"/>
        <pc:sldMkLst>
          <pc:docMk/>
          <pc:sldMk cId="1429148597" sldId="392"/>
        </pc:sldMkLst>
        <pc:spChg chg="mod">
          <ac:chgData name="Jennifer Fraser Lobley" userId="ecdd4152-0f36-425b-85e0-d9bbdf8c6661" providerId="ADAL" clId="{55282C1F-7B82-1C4B-A455-71EF590B7D93}" dt="2021-07-26T18:21:13.957" v="515" actId="13926"/>
          <ac:spMkLst>
            <pc:docMk/>
            <pc:sldMk cId="1429148597" sldId="392"/>
            <ac:spMk id="2" creationId="{755C7E65-32EA-0A44-B4F6-56258315068C}"/>
          </ac:spMkLst>
        </pc:spChg>
      </pc:sldChg>
      <pc:sldChg chg="modSp mod">
        <pc:chgData name="Jennifer Fraser Lobley" userId="ecdd4152-0f36-425b-85e0-d9bbdf8c6661" providerId="ADAL" clId="{55282C1F-7B82-1C4B-A455-71EF590B7D93}" dt="2021-07-26T18:21:00.333" v="514" actId="13926"/>
        <pc:sldMkLst>
          <pc:docMk/>
          <pc:sldMk cId="587448111" sldId="393"/>
        </pc:sldMkLst>
        <pc:spChg chg="mod">
          <ac:chgData name="Jennifer Fraser Lobley" userId="ecdd4152-0f36-425b-85e0-d9bbdf8c6661" providerId="ADAL" clId="{55282C1F-7B82-1C4B-A455-71EF590B7D93}" dt="2021-07-26T18:21:00.333" v="514" actId="13926"/>
          <ac:spMkLst>
            <pc:docMk/>
            <pc:sldMk cId="587448111" sldId="393"/>
            <ac:spMk id="2" creationId="{755C7E65-32EA-0A44-B4F6-56258315068C}"/>
          </ac:spMkLst>
        </pc:spChg>
      </pc:sldChg>
      <pc:sldChg chg="modSp mod">
        <pc:chgData name="Jennifer Fraser Lobley" userId="ecdd4152-0f36-425b-85e0-d9bbdf8c6661" providerId="ADAL" clId="{55282C1F-7B82-1C4B-A455-71EF590B7D93}" dt="2021-07-26T18:21:19.211" v="516" actId="13926"/>
        <pc:sldMkLst>
          <pc:docMk/>
          <pc:sldMk cId="1093456913" sldId="394"/>
        </pc:sldMkLst>
        <pc:spChg chg="mod">
          <ac:chgData name="Jennifer Fraser Lobley" userId="ecdd4152-0f36-425b-85e0-d9bbdf8c6661" providerId="ADAL" clId="{55282C1F-7B82-1C4B-A455-71EF590B7D93}" dt="2021-07-26T18:21:19.211" v="516" actId="13926"/>
          <ac:spMkLst>
            <pc:docMk/>
            <pc:sldMk cId="1093456913" sldId="394"/>
            <ac:spMk id="2" creationId="{755C7E65-32EA-0A44-B4F6-56258315068C}"/>
          </ac:spMkLst>
        </pc:spChg>
      </pc:sldChg>
      <pc:sldChg chg="modSp mod">
        <pc:chgData name="Jennifer Fraser Lobley" userId="ecdd4152-0f36-425b-85e0-d9bbdf8c6661" providerId="ADAL" clId="{55282C1F-7B82-1C4B-A455-71EF590B7D93}" dt="2021-07-26T18:21:24.431" v="517" actId="13926"/>
        <pc:sldMkLst>
          <pc:docMk/>
          <pc:sldMk cId="565456083" sldId="395"/>
        </pc:sldMkLst>
        <pc:spChg chg="mod">
          <ac:chgData name="Jennifer Fraser Lobley" userId="ecdd4152-0f36-425b-85e0-d9bbdf8c6661" providerId="ADAL" clId="{55282C1F-7B82-1C4B-A455-71EF590B7D93}" dt="2021-07-26T18:21:24.431" v="517" actId="13926"/>
          <ac:spMkLst>
            <pc:docMk/>
            <pc:sldMk cId="565456083" sldId="395"/>
            <ac:spMk id="2" creationId="{755C7E65-32EA-0A44-B4F6-56258315068C}"/>
          </ac:spMkLst>
        </pc:spChg>
      </pc:sldChg>
      <pc:sldChg chg="modSp mod">
        <pc:chgData name="Jennifer Fraser Lobley" userId="ecdd4152-0f36-425b-85e0-d9bbdf8c6661" providerId="ADAL" clId="{55282C1F-7B82-1C4B-A455-71EF590B7D93}" dt="2021-07-26T18:18:24.574" v="396" actId="20577"/>
        <pc:sldMkLst>
          <pc:docMk/>
          <pc:sldMk cId="2255846518" sldId="402"/>
        </pc:sldMkLst>
        <pc:spChg chg="mod">
          <ac:chgData name="Jennifer Fraser Lobley" userId="ecdd4152-0f36-425b-85e0-d9bbdf8c6661" providerId="ADAL" clId="{55282C1F-7B82-1C4B-A455-71EF590B7D93}" dt="2021-07-26T18:18:24.574" v="396" actId="20577"/>
          <ac:spMkLst>
            <pc:docMk/>
            <pc:sldMk cId="2255846518" sldId="402"/>
            <ac:spMk id="3" creationId="{11462148-FEF1-AD44-A326-3FBB9A17D9B0}"/>
          </ac:spMkLst>
        </pc:spChg>
      </pc:sldChg>
      <pc:sldChg chg="modSp mod">
        <pc:chgData name="Jennifer Fraser Lobley" userId="ecdd4152-0f36-425b-85e0-d9bbdf8c6661" providerId="ADAL" clId="{55282C1F-7B82-1C4B-A455-71EF590B7D93}" dt="2021-07-26T18:18:51.862" v="453" actId="20577"/>
        <pc:sldMkLst>
          <pc:docMk/>
          <pc:sldMk cId="3274919470" sldId="403"/>
        </pc:sldMkLst>
        <pc:spChg chg="mod">
          <ac:chgData name="Jennifer Fraser Lobley" userId="ecdd4152-0f36-425b-85e0-d9bbdf8c6661" providerId="ADAL" clId="{55282C1F-7B82-1C4B-A455-71EF590B7D93}" dt="2021-07-26T18:18:51.862" v="453" actId="20577"/>
          <ac:spMkLst>
            <pc:docMk/>
            <pc:sldMk cId="3274919470" sldId="403"/>
            <ac:spMk id="3" creationId="{11462148-FEF1-AD44-A326-3FBB9A17D9B0}"/>
          </ac:spMkLst>
        </pc:spChg>
      </pc:sldChg>
      <pc:sldChg chg="modSp mod">
        <pc:chgData name="Jennifer Fraser Lobley" userId="ecdd4152-0f36-425b-85e0-d9bbdf8c6661" providerId="ADAL" clId="{55282C1F-7B82-1C4B-A455-71EF590B7D93}" dt="2021-07-26T18:21:55.606" v="522" actId="13926"/>
        <pc:sldMkLst>
          <pc:docMk/>
          <pc:sldMk cId="926919722" sldId="406"/>
        </pc:sldMkLst>
        <pc:spChg chg="mod">
          <ac:chgData name="Jennifer Fraser Lobley" userId="ecdd4152-0f36-425b-85e0-d9bbdf8c6661" providerId="ADAL" clId="{55282C1F-7B82-1C4B-A455-71EF590B7D93}" dt="2021-07-26T18:21:55.606" v="522" actId="13926"/>
          <ac:spMkLst>
            <pc:docMk/>
            <pc:sldMk cId="926919722" sldId="406"/>
            <ac:spMk id="2" creationId="{755C7E65-32EA-0A44-B4F6-56258315068C}"/>
          </ac:spMkLst>
        </pc:spChg>
      </pc:sldChg>
      <pc:sldChg chg="modSp mod">
        <pc:chgData name="Jennifer Fraser Lobley" userId="ecdd4152-0f36-425b-85e0-d9bbdf8c6661" providerId="ADAL" clId="{55282C1F-7B82-1C4B-A455-71EF590B7D93}" dt="2021-07-26T18:22:09.489" v="524" actId="13926"/>
        <pc:sldMkLst>
          <pc:docMk/>
          <pc:sldMk cId="3760559297" sldId="407"/>
        </pc:sldMkLst>
        <pc:spChg chg="mod">
          <ac:chgData name="Jennifer Fraser Lobley" userId="ecdd4152-0f36-425b-85e0-d9bbdf8c6661" providerId="ADAL" clId="{55282C1F-7B82-1C4B-A455-71EF590B7D93}" dt="2021-07-26T18:22:09.489" v="524" actId="13926"/>
          <ac:spMkLst>
            <pc:docMk/>
            <pc:sldMk cId="3760559297" sldId="407"/>
            <ac:spMk id="2" creationId="{755C7E65-32EA-0A44-B4F6-56258315068C}"/>
          </ac:spMkLst>
        </pc:spChg>
      </pc:sldChg>
      <pc:sldChg chg="modSp mod">
        <pc:chgData name="Jennifer Fraser Lobley" userId="ecdd4152-0f36-425b-85e0-d9bbdf8c6661" providerId="ADAL" clId="{55282C1F-7B82-1C4B-A455-71EF590B7D93}" dt="2021-07-26T18:22:02.154" v="523" actId="13926"/>
        <pc:sldMkLst>
          <pc:docMk/>
          <pc:sldMk cId="3884352464" sldId="408"/>
        </pc:sldMkLst>
        <pc:spChg chg="mod">
          <ac:chgData name="Jennifer Fraser Lobley" userId="ecdd4152-0f36-425b-85e0-d9bbdf8c6661" providerId="ADAL" clId="{55282C1F-7B82-1C4B-A455-71EF590B7D93}" dt="2021-07-26T18:22:02.154" v="523" actId="13926"/>
          <ac:spMkLst>
            <pc:docMk/>
            <pc:sldMk cId="3884352464" sldId="408"/>
            <ac:spMk id="2" creationId="{755C7E65-32EA-0A44-B4F6-56258315068C}"/>
          </ac:spMkLst>
        </pc:spChg>
      </pc:sldChg>
      <pc:sldChg chg="modSp mod">
        <pc:chgData name="Jennifer Fraser Lobley" userId="ecdd4152-0f36-425b-85e0-d9bbdf8c6661" providerId="ADAL" clId="{55282C1F-7B82-1C4B-A455-71EF590B7D93}" dt="2021-07-26T18:22:14.282" v="525" actId="13926"/>
        <pc:sldMkLst>
          <pc:docMk/>
          <pc:sldMk cId="1601660178" sldId="409"/>
        </pc:sldMkLst>
        <pc:spChg chg="mod">
          <ac:chgData name="Jennifer Fraser Lobley" userId="ecdd4152-0f36-425b-85e0-d9bbdf8c6661" providerId="ADAL" clId="{55282C1F-7B82-1C4B-A455-71EF590B7D93}" dt="2021-07-26T18:22:14.282" v="525" actId="13926"/>
          <ac:spMkLst>
            <pc:docMk/>
            <pc:sldMk cId="1601660178" sldId="409"/>
            <ac:spMk id="2" creationId="{755C7E65-32EA-0A44-B4F6-56258315068C}"/>
          </ac:spMkLst>
        </pc:spChg>
      </pc:sldChg>
    </pc:docChg>
  </pc:docChgLst>
  <pc:docChgLst>
    <pc:chgData name="Jennifer Fraser Lobley" userId="S::jennifer.lobley@maine.edu::ecdd4152-0f36-425b-85e0-d9bbdf8c6661" providerId="AD" clId="Web-{D647BD42-9A08-987F-D66E-EAA2D1E61898}"/>
    <pc:docChg chg="delSld modSld">
      <pc:chgData name="Jennifer Fraser Lobley" userId="S::jennifer.lobley@maine.edu::ecdd4152-0f36-425b-85e0-d9bbdf8c6661" providerId="AD" clId="Web-{D647BD42-9A08-987F-D66E-EAA2D1E61898}" dt="2021-08-11T16:35:58.900" v="296" actId="1076"/>
      <pc:docMkLst>
        <pc:docMk/>
      </pc:docMkLst>
      <pc:sldChg chg="addSp modSp">
        <pc:chgData name="Jennifer Fraser Lobley" userId="S::jennifer.lobley@maine.edu::ecdd4152-0f36-425b-85e0-d9bbdf8c6661" providerId="AD" clId="Web-{D647BD42-9A08-987F-D66E-EAA2D1E61898}" dt="2021-08-11T15:28:52.350" v="105" actId="1076"/>
        <pc:sldMkLst>
          <pc:docMk/>
          <pc:sldMk cId="878766164" sldId="319"/>
        </pc:sldMkLst>
        <pc:spChg chg="mod">
          <ac:chgData name="Jennifer Fraser Lobley" userId="S::jennifer.lobley@maine.edu::ecdd4152-0f36-425b-85e0-d9bbdf8c6661" providerId="AD" clId="Web-{D647BD42-9A08-987F-D66E-EAA2D1E61898}" dt="2021-08-11T15:28:45.787" v="104" actId="20577"/>
          <ac:spMkLst>
            <pc:docMk/>
            <pc:sldMk cId="878766164" sldId="319"/>
            <ac:spMk id="2" creationId="{755C7E65-32EA-0A44-B4F6-56258315068C}"/>
          </ac:spMkLst>
        </pc:spChg>
        <pc:spChg chg="mod">
          <ac:chgData name="Jennifer Fraser Lobley" userId="S::jennifer.lobley@maine.edu::ecdd4152-0f36-425b-85e0-d9bbdf8c6661" providerId="AD" clId="Web-{D647BD42-9A08-987F-D66E-EAA2D1E61898}" dt="2021-08-11T15:28:52.350" v="105" actId="1076"/>
          <ac:spMkLst>
            <pc:docMk/>
            <pc:sldMk cId="878766164" sldId="319"/>
            <ac:spMk id="3" creationId="{C36AE831-565B-3948-9640-FE3DB5A1029F}"/>
          </ac:spMkLst>
        </pc:spChg>
        <pc:picChg chg="add">
          <ac:chgData name="Jennifer Fraser Lobley" userId="S::jennifer.lobley@maine.edu::ecdd4152-0f36-425b-85e0-d9bbdf8c6661" providerId="AD" clId="Web-{D647BD42-9A08-987F-D66E-EAA2D1E61898}" dt="2021-08-11T15:28:38.818" v="102"/>
          <ac:picMkLst>
            <pc:docMk/>
            <pc:sldMk cId="878766164" sldId="319"/>
            <ac:picMk id="5" creationId="{5F49C13F-1D03-45FB-ADE6-7F4971BD70AA}"/>
          </ac:picMkLst>
        </pc:picChg>
      </pc:sldChg>
      <pc:sldChg chg="addSp modSp delCm">
        <pc:chgData name="Jennifer Fraser Lobley" userId="S::jennifer.lobley@maine.edu::ecdd4152-0f36-425b-85e0-d9bbdf8c6661" providerId="AD" clId="Web-{D647BD42-9A08-987F-D66E-EAA2D1E61898}" dt="2021-08-11T16:10:20.394" v="211" actId="1076"/>
        <pc:sldMkLst>
          <pc:docMk/>
          <pc:sldMk cId="1396886208" sldId="320"/>
        </pc:sldMkLst>
        <pc:picChg chg="add mod">
          <ac:chgData name="Jennifer Fraser Lobley" userId="S::jennifer.lobley@maine.edu::ecdd4152-0f36-425b-85e0-d9bbdf8c6661" providerId="AD" clId="Web-{D647BD42-9A08-987F-D66E-EAA2D1E61898}" dt="2021-08-11T16:10:20.394" v="211" actId="1076"/>
          <ac:picMkLst>
            <pc:docMk/>
            <pc:sldMk cId="1396886208" sldId="320"/>
            <ac:picMk id="4" creationId="{15D1BDB2-C276-4D87-B3DF-BF70332F5ECD}"/>
          </ac:picMkLst>
        </pc:picChg>
      </pc:sldChg>
      <pc:sldChg chg="addSp modSp">
        <pc:chgData name="Jennifer Fraser Lobley" userId="S::jennifer.lobley@maine.edu::ecdd4152-0f36-425b-85e0-d9bbdf8c6661" providerId="AD" clId="Web-{D647BD42-9A08-987F-D66E-EAA2D1E61898}" dt="2021-08-11T15:29:31.271" v="109" actId="1076"/>
        <pc:sldMkLst>
          <pc:docMk/>
          <pc:sldMk cId="251083089" sldId="322"/>
        </pc:sldMkLst>
        <pc:spChg chg="mod">
          <ac:chgData name="Jennifer Fraser Lobley" userId="S::jennifer.lobley@maine.edu::ecdd4152-0f36-425b-85e0-d9bbdf8c6661" providerId="AD" clId="Web-{D647BD42-9A08-987F-D66E-EAA2D1E61898}" dt="2021-08-11T15:29:03.412" v="108" actId="20577"/>
          <ac:spMkLst>
            <pc:docMk/>
            <pc:sldMk cId="251083089" sldId="322"/>
            <ac:spMk id="2" creationId="{755C7E65-32EA-0A44-B4F6-56258315068C}"/>
          </ac:spMkLst>
        </pc:spChg>
        <pc:spChg chg="mod">
          <ac:chgData name="Jennifer Fraser Lobley" userId="S::jennifer.lobley@maine.edu::ecdd4152-0f36-425b-85e0-d9bbdf8c6661" providerId="AD" clId="Web-{D647BD42-9A08-987F-D66E-EAA2D1E61898}" dt="2021-08-11T15:29:31.271" v="109" actId="1076"/>
          <ac:spMkLst>
            <pc:docMk/>
            <pc:sldMk cId="251083089" sldId="322"/>
            <ac:spMk id="3" creationId="{C36AE831-565B-3948-9640-FE3DB5A1029F}"/>
          </ac:spMkLst>
        </pc:spChg>
        <pc:picChg chg="add">
          <ac:chgData name="Jennifer Fraser Lobley" userId="S::jennifer.lobley@maine.edu::ecdd4152-0f36-425b-85e0-d9bbdf8c6661" providerId="AD" clId="Web-{D647BD42-9A08-987F-D66E-EAA2D1E61898}" dt="2021-08-11T15:28:57.053" v="106"/>
          <ac:picMkLst>
            <pc:docMk/>
            <pc:sldMk cId="251083089" sldId="322"/>
            <ac:picMk id="5" creationId="{44A8B6DE-CA93-4EF0-923D-BCCB8E090AF1}"/>
          </ac:picMkLst>
        </pc:picChg>
      </pc:sldChg>
      <pc:sldChg chg="modSp">
        <pc:chgData name="Jennifer Fraser Lobley" userId="S::jennifer.lobley@maine.edu::ecdd4152-0f36-425b-85e0-d9bbdf8c6661" providerId="AD" clId="Web-{D647BD42-9A08-987F-D66E-EAA2D1E61898}" dt="2021-08-11T15:33:39.535" v="147" actId="20577"/>
        <pc:sldMkLst>
          <pc:docMk/>
          <pc:sldMk cId="1932687237" sldId="324"/>
        </pc:sldMkLst>
        <pc:spChg chg="mod">
          <ac:chgData name="Jennifer Fraser Lobley" userId="S::jennifer.lobley@maine.edu::ecdd4152-0f36-425b-85e0-d9bbdf8c6661" providerId="AD" clId="Web-{D647BD42-9A08-987F-D66E-EAA2D1E61898}" dt="2021-08-11T15:33:39.535" v="147" actId="20577"/>
          <ac:spMkLst>
            <pc:docMk/>
            <pc:sldMk cId="1932687237" sldId="324"/>
            <ac:spMk id="2" creationId="{00000000-0000-0000-0000-000000000000}"/>
          </ac:spMkLst>
        </pc:spChg>
      </pc:sldChg>
      <pc:sldChg chg="modSp">
        <pc:chgData name="Jennifer Fraser Lobley" userId="S::jennifer.lobley@maine.edu::ecdd4152-0f36-425b-85e0-d9bbdf8c6661" providerId="AD" clId="Web-{D647BD42-9A08-987F-D66E-EAA2D1E61898}" dt="2021-08-11T15:33:49.816" v="149" actId="20577"/>
        <pc:sldMkLst>
          <pc:docMk/>
          <pc:sldMk cId="81681204" sldId="325"/>
        </pc:sldMkLst>
        <pc:spChg chg="mod">
          <ac:chgData name="Jennifer Fraser Lobley" userId="S::jennifer.lobley@maine.edu::ecdd4152-0f36-425b-85e0-d9bbdf8c6661" providerId="AD" clId="Web-{D647BD42-9A08-987F-D66E-EAA2D1E61898}" dt="2021-08-11T15:33:49.816" v="149" actId="20577"/>
          <ac:spMkLst>
            <pc:docMk/>
            <pc:sldMk cId="81681204" sldId="325"/>
            <ac:spMk id="2" creationId="{00000000-0000-0000-0000-000000000000}"/>
          </ac:spMkLst>
        </pc:spChg>
      </pc:sldChg>
      <pc:sldChg chg="modSp">
        <pc:chgData name="Jennifer Fraser Lobley" userId="S::jennifer.lobley@maine.edu::ecdd4152-0f36-425b-85e0-d9bbdf8c6661" providerId="AD" clId="Web-{D647BD42-9A08-987F-D66E-EAA2D1E61898}" dt="2021-08-11T15:33:45.316" v="148" actId="20577"/>
        <pc:sldMkLst>
          <pc:docMk/>
          <pc:sldMk cId="2396859199" sldId="326"/>
        </pc:sldMkLst>
        <pc:spChg chg="mod">
          <ac:chgData name="Jennifer Fraser Lobley" userId="S::jennifer.lobley@maine.edu::ecdd4152-0f36-425b-85e0-d9bbdf8c6661" providerId="AD" clId="Web-{D647BD42-9A08-987F-D66E-EAA2D1E61898}" dt="2021-08-11T15:33:45.316" v="148" actId="20577"/>
          <ac:spMkLst>
            <pc:docMk/>
            <pc:sldMk cId="2396859199" sldId="326"/>
            <ac:spMk id="2" creationId="{8AD72ADF-4461-E146-9119-732F13B87B54}"/>
          </ac:spMkLst>
        </pc:spChg>
      </pc:sldChg>
      <pc:sldChg chg="addSp modSp">
        <pc:chgData name="Jennifer Fraser Lobley" userId="S::jennifer.lobley@maine.edu::ecdd4152-0f36-425b-85e0-d9bbdf8c6661" providerId="AD" clId="Web-{D647BD42-9A08-987F-D66E-EAA2D1E61898}" dt="2021-08-11T15:24:02.774" v="11" actId="1076"/>
        <pc:sldMkLst>
          <pc:docMk/>
          <pc:sldMk cId="1096958567" sldId="328"/>
        </pc:sldMkLst>
        <pc:spChg chg="mod">
          <ac:chgData name="Jennifer Fraser Lobley" userId="S::jennifer.lobley@maine.edu::ecdd4152-0f36-425b-85e0-d9bbdf8c6661" providerId="AD" clId="Web-{D647BD42-9A08-987F-D66E-EAA2D1E61898}" dt="2021-08-11T15:23:58.024" v="9" actId="1076"/>
          <ac:spMkLst>
            <pc:docMk/>
            <pc:sldMk cId="1096958567" sldId="328"/>
            <ac:spMk id="2" creationId="{755C7E65-32EA-0A44-B4F6-56258315068C}"/>
          </ac:spMkLst>
        </pc:spChg>
        <pc:spChg chg="mod">
          <ac:chgData name="Jennifer Fraser Lobley" userId="S::jennifer.lobley@maine.edu::ecdd4152-0f36-425b-85e0-d9bbdf8c6661" providerId="AD" clId="Web-{D647BD42-9A08-987F-D66E-EAA2D1E61898}" dt="2021-08-11T15:23:38.352" v="6" actId="1076"/>
          <ac:spMkLst>
            <pc:docMk/>
            <pc:sldMk cId="1096958567" sldId="328"/>
            <ac:spMk id="3" creationId="{C36AE831-565B-3948-9640-FE3DB5A1029F}"/>
          </ac:spMkLst>
        </pc:spChg>
        <pc:picChg chg="add mod">
          <ac:chgData name="Jennifer Fraser Lobley" userId="S::jennifer.lobley@maine.edu::ecdd4152-0f36-425b-85e0-d9bbdf8c6661" providerId="AD" clId="Web-{D647BD42-9A08-987F-D66E-EAA2D1E61898}" dt="2021-08-11T15:24:02.774" v="11" actId="1076"/>
          <ac:picMkLst>
            <pc:docMk/>
            <pc:sldMk cId="1096958567" sldId="328"/>
            <ac:picMk id="4" creationId="{578BA132-05DC-40C4-8825-EC567A879B1B}"/>
          </ac:picMkLst>
        </pc:picChg>
      </pc:sldChg>
      <pc:sldChg chg="addSp modSp">
        <pc:chgData name="Jennifer Fraser Lobley" userId="S::jennifer.lobley@maine.edu::ecdd4152-0f36-425b-85e0-d9bbdf8c6661" providerId="AD" clId="Web-{D647BD42-9A08-987F-D66E-EAA2D1E61898}" dt="2021-08-11T15:24:29.820" v="15" actId="1076"/>
        <pc:sldMkLst>
          <pc:docMk/>
          <pc:sldMk cId="1624124816" sldId="329"/>
        </pc:sldMkLst>
        <pc:spChg chg="mod">
          <ac:chgData name="Jennifer Fraser Lobley" userId="S::jennifer.lobley@maine.edu::ecdd4152-0f36-425b-85e0-d9bbdf8c6661" providerId="AD" clId="Web-{D647BD42-9A08-987F-D66E-EAA2D1E61898}" dt="2021-08-11T15:24:26.102" v="14" actId="20577"/>
          <ac:spMkLst>
            <pc:docMk/>
            <pc:sldMk cId="1624124816" sldId="329"/>
            <ac:spMk id="2" creationId="{755C7E65-32EA-0A44-B4F6-56258315068C}"/>
          </ac:spMkLst>
        </pc:spChg>
        <pc:spChg chg="mod">
          <ac:chgData name="Jennifer Fraser Lobley" userId="S::jennifer.lobley@maine.edu::ecdd4152-0f36-425b-85e0-d9bbdf8c6661" providerId="AD" clId="Web-{D647BD42-9A08-987F-D66E-EAA2D1E61898}" dt="2021-08-11T15:24:29.820" v="15" actId="1076"/>
          <ac:spMkLst>
            <pc:docMk/>
            <pc:sldMk cId="1624124816" sldId="329"/>
            <ac:spMk id="3" creationId="{C36AE831-565B-3948-9640-FE3DB5A1029F}"/>
          </ac:spMkLst>
        </pc:spChg>
        <pc:picChg chg="add">
          <ac:chgData name="Jennifer Fraser Lobley" userId="S::jennifer.lobley@maine.edu::ecdd4152-0f36-425b-85e0-d9bbdf8c6661" providerId="AD" clId="Web-{D647BD42-9A08-987F-D66E-EAA2D1E61898}" dt="2021-08-11T15:24:17.727" v="12"/>
          <ac:picMkLst>
            <pc:docMk/>
            <pc:sldMk cId="1624124816" sldId="329"/>
            <ac:picMk id="5" creationId="{1100C39E-E992-4294-8EE9-2779D5E39F44}"/>
          </ac:picMkLst>
        </pc:picChg>
      </pc:sldChg>
      <pc:sldChg chg="addSp modSp">
        <pc:chgData name="Jennifer Fraser Lobley" userId="S::jennifer.lobley@maine.edu::ecdd4152-0f36-425b-85e0-d9bbdf8c6661" providerId="AD" clId="Web-{D647BD42-9A08-987F-D66E-EAA2D1E61898}" dt="2021-08-11T15:26:05.398" v="58" actId="1076"/>
        <pc:sldMkLst>
          <pc:docMk/>
          <pc:sldMk cId="2093567007" sldId="340"/>
        </pc:sldMkLst>
        <pc:spChg chg="mod">
          <ac:chgData name="Jennifer Fraser Lobley" userId="S::jennifer.lobley@maine.edu::ecdd4152-0f36-425b-85e0-d9bbdf8c6661" providerId="AD" clId="Web-{D647BD42-9A08-987F-D66E-EAA2D1E61898}" dt="2021-08-11T15:25:55.835" v="57" actId="20577"/>
          <ac:spMkLst>
            <pc:docMk/>
            <pc:sldMk cId="2093567007" sldId="340"/>
            <ac:spMk id="2" creationId="{755C7E65-32EA-0A44-B4F6-56258315068C}"/>
          </ac:spMkLst>
        </pc:spChg>
        <pc:spChg chg="mod">
          <ac:chgData name="Jennifer Fraser Lobley" userId="S::jennifer.lobley@maine.edu::ecdd4152-0f36-425b-85e0-d9bbdf8c6661" providerId="AD" clId="Web-{D647BD42-9A08-987F-D66E-EAA2D1E61898}" dt="2021-08-11T15:26:05.398" v="58" actId="1076"/>
          <ac:spMkLst>
            <pc:docMk/>
            <pc:sldMk cId="2093567007" sldId="340"/>
            <ac:spMk id="3" creationId="{C36AE831-565B-3948-9640-FE3DB5A1029F}"/>
          </ac:spMkLst>
        </pc:spChg>
        <pc:picChg chg="add">
          <ac:chgData name="Jennifer Fraser Lobley" userId="S::jennifer.lobley@maine.edu::ecdd4152-0f36-425b-85e0-d9bbdf8c6661" providerId="AD" clId="Web-{D647BD42-9A08-987F-D66E-EAA2D1E61898}" dt="2021-08-11T15:25:48.117" v="50"/>
          <ac:picMkLst>
            <pc:docMk/>
            <pc:sldMk cId="2093567007" sldId="340"/>
            <ac:picMk id="5" creationId="{903CFB72-EC26-4532-978A-5EE58F1A721D}"/>
          </ac:picMkLst>
        </pc:picChg>
      </pc:sldChg>
      <pc:sldChg chg="addSp delSp modSp">
        <pc:chgData name="Jennifer Fraser Lobley" userId="S::jennifer.lobley@maine.edu::ecdd4152-0f36-425b-85e0-d9bbdf8c6661" providerId="AD" clId="Web-{D647BD42-9A08-987F-D66E-EAA2D1E61898}" dt="2021-08-11T16:04:21.396" v="204" actId="1076"/>
        <pc:sldMkLst>
          <pc:docMk/>
          <pc:sldMk cId="1319982603" sldId="344"/>
        </pc:sldMkLst>
        <pc:picChg chg="del">
          <ac:chgData name="Jennifer Fraser Lobley" userId="S::jennifer.lobley@maine.edu::ecdd4152-0f36-425b-85e0-d9bbdf8c6661" providerId="AD" clId="Web-{D647BD42-9A08-987F-D66E-EAA2D1E61898}" dt="2021-08-11T15:58:22.664" v="151"/>
          <ac:picMkLst>
            <pc:docMk/>
            <pc:sldMk cId="1319982603" sldId="344"/>
            <ac:picMk id="4" creationId="{BF46170F-82ED-AD4D-8237-34E43E7FBFAF}"/>
          </ac:picMkLst>
        </pc:picChg>
        <pc:picChg chg="add del mod">
          <ac:chgData name="Jennifer Fraser Lobley" userId="S::jennifer.lobley@maine.edu::ecdd4152-0f36-425b-85e0-d9bbdf8c6661" providerId="AD" clId="Web-{D647BD42-9A08-987F-D66E-EAA2D1E61898}" dt="2021-08-11T16:04:15.802" v="201"/>
          <ac:picMkLst>
            <pc:docMk/>
            <pc:sldMk cId="1319982603" sldId="344"/>
            <ac:picMk id="5" creationId="{FE56792D-D1C8-4863-AD4A-C58E606FEFF7}"/>
          </ac:picMkLst>
        </pc:picChg>
        <pc:picChg chg="add mod">
          <ac:chgData name="Jennifer Fraser Lobley" userId="S::jennifer.lobley@maine.edu::ecdd4152-0f36-425b-85e0-d9bbdf8c6661" providerId="AD" clId="Web-{D647BD42-9A08-987F-D66E-EAA2D1E61898}" dt="2021-08-11T16:04:21.396" v="204" actId="1076"/>
          <ac:picMkLst>
            <pc:docMk/>
            <pc:sldMk cId="1319982603" sldId="344"/>
            <ac:picMk id="6" creationId="{35EA3091-A0D0-464C-B309-3064556529E4}"/>
          </ac:picMkLst>
        </pc:picChg>
      </pc:sldChg>
      <pc:sldChg chg="addSp delSp modSp">
        <pc:chgData name="Jennifer Fraser Lobley" userId="S::jennifer.lobley@maine.edu::ecdd4152-0f36-425b-85e0-d9bbdf8c6661" providerId="AD" clId="Web-{D647BD42-9A08-987F-D66E-EAA2D1E61898}" dt="2021-08-11T16:02:40.694" v="195" actId="20577"/>
        <pc:sldMkLst>
          <pc:docMk/>
          <pc:sldMk cId="2776825989" sldId="354"/>
        </pc:sldMkLst>
        <pc:spChg chg="mod">
          <ac:chgData name="Jennifer Fraser Lobley" userId="S::jennifer.lobley@maine.edu::ecdd4152-0f36-425b-85e0-d9bbdf8c6661" providerId="AD" clId="Web-{D647BD42-9A08-987F-D66E-EAA2D1E61898}" dt="2021-08-11T16:02:40.694" v="195" actId="20577"/>
          <ac:spMkLst>
            <pc:docMk/>
            <pc:sldMk cId="2776825989" sldId="354"/>
            <ac:spMk id="3" creationId="{00000000-0000-0000-0000-000000000000}"/>
          </ac:spMkLst>
        </pc:spChg>
        <pc:spChg chg="add mod">
          <ac:chgData name="Jennifer Fraser Lobley" userId="S::jennifer.lobley@maine.edu::ecdd4152-0f36-425b-85e0-d9bbdf8c6661" providerId="AD" clId="Web-{D647BD42-9A08-987F-D66E-EAA2D1E61898}" dt="2021-08-11T16:02:04.163" v="192" actId="1076"/>
          <ac:spMkLst>
            <pc:docMk/>
            <pc:sldMk cId="2776825989" sldId="354"/>
            <ac:spMk id="5" creationId="{109E306D-5EFA-4E2F-AFDF-6A1ED734D965}"/>
          </ac:spMkLst>
        </pc:spChg>
        <pc:spChg chg="add mod">
          <ac:chgData name="Jennifer Fraser Lobley" userId="S::jennifer.lobley@maine.edu::ecdd4152-0f36-425b-85e0-d9bbdf8c6661" providerId="AD" clId="Web-{D647BD42-9A08-987F-D66E-EAA2D1E61898}" dt="2021-08-11T16:02:23.256" v="194" actId="1076"/>
          <ac:spMkLst>
            <pc:docMk/>
            <pc:sldMk cId="2776825989" sldId="354"/>
            <ac:spMk id="7" creationId="{583B153C-71FD-436C-9BF3-1E420F8405BD}"/>
          </ac:spMkLst>
        </pc:spChg>
        <pc:picChg chg="add mod">
          <ac:chgData name="Jennifer Fraser Lobley" userId="S::jennifer.lobley@maine.edu::ecdd4152-0f36-425b-85e0-d9bbdf8c6661" providerId="AD" clId="Web-{D647BD42-9A08-987F-D66E-EAA2D1E61898}" dt="2021-08-11T16:01:12.210" v="180" actId="1076"/>
          <ac:picMkLst>
            <pc:docMk/>
            <pc:sldMk cId="2776825989" sldId="354"/>
            <ac:picMk id="4" creationId="{C7FC8F0C-072A-4D08-B250-87DC0C6F77CE}"/>
          </ac:picMkLst>
        </pc:picChg>
        <pc:picChg chg="del">
          <ac:chgData name="Jennifer Fraser Lobley" userId="S::jennifer.lobley@maine.edu::ecdd4152-0f36-425b-85e0-d9bbdf8c6661" providerId="AD" clId="Web-{D647BD42-9A08-987F-D66E-EAA2D1E61898}" dt="2021-08-11T15:59:01.570" v="156"/>
          <ac:picMkLst>
            <pc:docMk/>
            <pc:sldMk cId="2776825989" sldId="354"/>
            <ac:picMk id="6" creationId="{44408435-54C7-3449-9944-331C98365D5B}"/>
          </ac:picMkLst>
        </pc:picChg>
      </pc:sldChg>
      <pc:sldChg chg="addSp delSp modSp">
        <pc:chgData name="Jennifer Fraser Lobley" userId="S::jennifer.lobley@maine.edu::ecdd4152-0f36-425b-85e0-d9bbdf8c6661" providerId="AD" clId="Web-{D647BD42-9A08-987F-D66E-EAA2D1E61898}" dt="2021-08-11T16:03:44.318" v="199" actId="1076"/>
        <pc:sldMkLst>
          <pc:docMk/>
          <pc:sldMk cId="3138259497" sldId="355"/>
        </pc:sldMkLst>
        <pc:spChg chg="mod">
          <ac:chgData name="Jennifer Fraser Lobley" userId="S::jennifer.lobley@maine.edu::ecdd4152-0f36-425b-85e0-d9bbdf8c6661" providerId="AD" clId="Web-{D647BD42-9A08-987F-D66E-EAA2D1E61898}" dt="2021-08-11T16:03:44.318" v="199" actId="1076"/>
          <ac:spMkLst>
            <pc:docMk/>
            <pc:sldMk cId="3138259497" sldId="355"/>
            <ac:spMk id="3" creationId="{00000000-0000-0000-0000-000000000000}"/>
          </ac:spMkLst>
        </pc:spChg>
        <pc:picChg chg="del">
          <ac:chgData name="Jennifer Fraser Lobley" userId="S::jennifer.lobley@maine.edu::ecdd4152-0f36-425b-85e0-d9bbdf8c6661" providerId="AD" clId="Web-{D647BD42-9A08-987F-D66E-EAA2D1E61898}" dt="2021-08-11T16:03:33.412" v="196"/>
          <ac:picMkLst>
            <pc:docMk/>
            <pc:sldMk cId="3138259497" sldId="355"/>
            <ac:picMk id="4" creationId="{CE634899-FB43-BC44-B16A-307EBAF8DE71}"/>
          </ac:picMkLst>
        </pc:picChg>
        <pc:picChg chg="add mod">
          <ac:chgData name="Jennifer Fraser Lobley" userId="S::jennifer.lobley@maine.edu::ecdd4152-0f36-425b-85e0-d9bbdf8c6661" providerId="AD" clId="Web-{D647BD42-9A08-987F-D66E-EAA2D1E61898}" dt="2021-08-11T16:03:38.209" v="198" actId="1076"/>
          <ac:picMkLst>
            <pc:docMk/>
            <pc:sldMk cId="3138259497" sldId="355"/>
            <ac:picMk id="6" creationId="{8C86ABFE-6808-4F84-B82E-4FAF10531723}"/>
          </ac:picMkLst>
        </pc:picChg>
      </pc:sldChg>
      <pc:sldChg chg="addSp modSp">
        <pc:chgData name="Jennifer Fraser Lobley" userId="S::jennifer.lobley@maine.edu::ecdd4152-0f36-425b-85e0-d9bbdf8c6661" providerId="AD" clId="Web-{D647BD42-9A08-987F-D66E-EAA2D1E61898}" dt="2021-08-11T15:29:48.396" v="113" actId="1076"/>
        <pc:sldMkLst>
          <pc:docMk/>
          <pc:sldMk cId="1275062283" sldId="369"/>
        </pc:sldMkLst>
        <pc:spChg chg="mod">
          <ac:chgData name="Jennifer Fraser Lobley" userId="S::jennifer.lobley@maine.edu::ecdd4152-0f36-425b-85e0-d9bbdf8c6661" providerId="AD" clId="Web-{D647BD42-9A08-987F-D66E-EAA2D1E61898}" dt="2021-08-11T15:29:43.365" v="112" actId="20577"/>
          <ac:spMkLst>
            <pc:docMk/>
            <pc:sldMk cId="1275062283" sldId="369"/>
            <ac:spMk id="2" creationId="{755C7E65-32EA-0A44-B4F6-56258315068C}"/>
          </ac:spMkLst>
        </pc:spChg>
        <pc:spChg chg="mod">
          <ac:chgData name="Jennifer Fraser Lobley" userId="S::jennifer.lobley@maine.edu::ecdd4152-0f36-425b-85e0-d9bbdf8c6661" providerId="AD" clId="Web-{D647BD42-9A08-987F-D66E-EAA2D1E61898}" dt="2021-08-11T15:29:48.396" v="113" actId="1076"/>
          <ac:spMkLst>
            <pc:docMk/>
            <pc:sldMk cId="1275062283" sldId="369"/>
            <ac:spMk id="3" creationId="{C36AE831-565B-3948-9640-FE3DB5A1029F}"/>
          </ac:spMkLst>
        </pc:spChg>
        <pc:picChg chg="add">
          <ac:chgData name="Jennifer Fraser Lobley" userId="S::jennifer.lobley@maine.edu::ecdd4152-0f36-425b-85e0-d9bbdf8c6661" providerId="AD" clId="Web-{D647BD42-9A08-987F-D66E-EAA2D1E61898}" dt="2021-08-11T15:29:37.256" v="110"/>
          <ac:picMkLst>
            <pc:docMk/>
            <pc:sldMk cId="1275062283" sldId="369"/>
            <ac:picMk id="7" creationId="{B3E6594D-3DBA-446A-ACCD-0669ACD13843}"/>
          </ac:picMkLst>
        </pc:picChg>
      </pc:sldChg>
      <pc:sldChg chg="addSp modSp">
        <pc:chgData name="Jennifer Fraser Lobley" userId="S::jennifer.lobley@maine.edu::ecdd4152-0f36-425b-85e0-d9bbdf8c6661" providerId="AD" clId="Web-{D647BD42-9A08-987F-D66E-EAA2D1E61898}" dt="2021-08-11T15:30:10.787" v="118" actId="1076"/>
        <pc:sldMkLst>
          <pc:docMk/>
          <pc:sldMk cId="1428350555" sldId="370"/>
        </pc:sldMkLst>
        <pc:spChg chg="mod">
          <ac:chgData name="Jennifer Fraser Lobley" userId="S::jennifer.lobley@maine.edu::ecdd4152-0f36-425b-85e0-d9bbdf8c6661" providerId="AD" clId="Web-{D647BD42-9A08-987F-D66E-EAA2D1E61898}" dt="2021-08-11T15:30:02.271" v="116" actId="20577"/>
          <ac:spMkLst>
            <pc:docMk/>
            <pc:sldMk cId="1428350555" sldId="370"/>
            <ac:spMk id="2" creationId="{755C7E65-32EA-0A44-B4F6-56258315068C}"/>
          </ac:spMkLst>
        </pc:spChg>
        <pc:spChg chg="mod">
          <ac:chgData name="Jennifer Fraser Lobley" userId="S::jennifer.lobley@maine.edu::ecdd4152-0f36-425b-85e0-d9bbdf8c6661" providerId="AD" clId="Web-{D647BD42-9A08-987F-D66E-EAA2D1E61898}" dt="2021-08-11T15:30:08.177" v="117" actId="1076"/>
          <ac:spMkLst>
            <pc:docMk/>
            <pc:sldMk cId="1428350555" sldId="370"/>
            <ac:spMk id="3" creationId="{C36AE831-565B-3948-9640-FE3DB5A1029F}"/>
          </ac:spMkLst>
        </pc:spChg>
        <pc:picChg chg="add">
          <ac:chgData name="Jennifer Fraser Lobley" userId="S::jennifer.lobley@maine.edu::ecdd4152-0f36-425b-85e0-d9bbdf8c6661" providerId="AD" clId="Web-{D647BD42-9A08-987F-D66E-EAA2D1E61898}" dt="2021-08-11T15:29:55.943" v="114"/>
          <ac:picMkLst>
            <pc:docMk/>
            <pc:sldMk cId="1428350555" sldId="370"/>
            <ac:picMk id="4" creationId="{2EC23160-EFA5-4AAF-94F8-67231FB82367}"/>
          </ac:picMkLst>
        </pc:picChg>
        <pc:picChg chg="mod">
          <ac:chgData name="Jennifer Fraser Lobley" userId="S::jennifer.lobley@maine.edu::ecdd4152-0f36-425b-85e0-d9bbdf8c6661" providerId="AD" clId="Web-{D647BD42-9A08-987F-D66E-EAA2D1E61898}" dt="2021-08-11T15:30:10.787" v="118" actId="1076"/>
          <ac:picMkLst>
            <pc:docMk/>
            <pc:sldMk cId="1428350555" sldId="370"/>
            <ac:picMk id="6" creationId="{11289C88-7904-364F-8AA2-6C7CFB1EE102}"/>
          </ac:picMkLst>
        </pc:picChg>
      </pc:sldChg>
      <pc:sldChg chg="del">
        <pc:chgData name="Jennifer Fraser Lobley" userId="S::jennifer.lobley@maine.edu::ecdd4152-0f36-425b-85e0-d9bbdf8c6661" providerId="AD" clId="Web-{D647BD42-9A08-987F-D66E-EAA2D1E61898}" dt="2021-08-11T15:32:26.676" v="137"/>
        <pc:sldMkLst>
          <pc:docMk/>
          <pc:sldMk cId="2205517197" sldId="374"/>
        </pc:sldMkLst>
      </pc:sldChg>
      <pc:sldChg chg="del">
        <pc:chgData name="Jennifer Fraser Lobley" userId="S::jennifer.lobley@maine.edu::ecdd4152-0f36-425b-85e0-d9bbdf8c6661" providerId="AD" clId="Web-{D647BD42-9A08-987F-D66E-EAA2D1E61898}" dt="2021-08-11T15:32:24.582" v="136"/>
        <pc:sldMkLst>
          <pc:docMk/>
          <pc:sldMk cId="1100137404" sldId="375"/>
        </pc:sldMkLst>
      </pc:sldChg>
      <pc:sldChg chg="del">
        <pc:chgData name="Jennifer Fraser Lobley" userId="S::jennifer.lobley@maine.edu::ecdd4152-0f36-425b-85e0-d9bbdf8c6661" providerId="AD" clId="Web-{D647BD42-9A08-987F-D66E-EAA2D1E61898}" dt="2021-08-11T15:32:21.536" v="135"/>
        <pc:sldMkLst>
          <pc:docMk/>
          <pc:sldMk cId="3435898305" sldId="376"/>
        </pc:sldMkLst>
      </pc:sldChg>
      <pc:sldChg chg="addSp modSp">
        <pc:chgData name="Jennifer Fraser Lobley" userId="S::jennifer.lobley@maine.edu::ecdd4152-0f36-425b-85e0-d9bbdf8c6661" providerId="AD" clId="Web-{D647BD42-9A08-987F-D66E-EAA2D1E61898}" dt="2021-08-11T15:33:04.285" v="146" actId="1076"/>
        <pc:sldMkLst>
          <pc:docMk/>
          <pc:sldMk cId="113069318" sldId="379"/>
        </pc:sldMkLst>
        <pc:spChg chg="mod">
          <ac:chgData name="Jennifer Fraser Lobley" userId="S::jennifer.lobley@maine.edu::ecdd4152-0f36-425b-85e0-d9bbdf8c6661" providerId="AD" clId="Web-{D647BD42-9A08-987F-D66E-EAA2D1E61898}" dt="2021-08-11T15:32:58.973" v="145" actId="20577"/>
          <ac:spMkLst>
            <pc:docMk/>
            <pc:sldMk cId="113069318" sldId="379"/>
            <ac:spMk id="2" creationId="{755C7E65-32EA-0A44-B4F6-56258315068C}"/>
          </ac:spMkLst>
        </pc:spChg>
        <pc:spChg chg="mod">
          <ac:chgData name="Jennifer Fraser Lobley" userId="S::jennifer.lobley@maine.edu::ecdd4152-0f36-425b-85e0-d9bbdf8c6661" providerId="AD" clId="Web-{D647BD42-9A08-987F-D66E-EAA2D1E61898}" dt="2021-08-11T15:33:04.285" v="146" actId="1076"/>
          <ac:spMkLst>
            <pc:docMk/>
            <pc:sldMk cId="113069318" sldId="379"/>
            <ac:spMk id="3" creationId="{C36AE831-565B-3948-9640-FE3DB5A1029F}"/>
          </ac:spMkLst>
        </pc:spChg>
        <pc:picChg chg="add">
          <ac:chgData name="Jennifer Fraser Lobley" userId="S::jennifer.lobley@maine.edu::ecdd4152-0f36-425b-85e0-d9bbdf8c6661" providerId="AD" clId="Web-{D647BD42-9A08-987F-D66E-EAA2D1E61898}" dt="2021-08-11T15:32:50.957" v="143"/>
          <ac:picMkLst>
            <pc:docMk/>
            <pc:sldMk cId="113069318" sldId="379"/>
            <ac:picMk id="5" creationId="{916D83F9-FEE4-4BA4-A8B3-FE794D6A9951}"/>
          </ac:picMkLst>
        </pc:picChg>
      </pc:sldChg>
      <pc:sldChg chg="addSp modSp">
        <pc:chgData name="Jennifer Fraser Lobley" userId="S::jennifer.lobley@maine.edu::ecdd4152-0f36-425b-85e0-d9bbdf8c6661" providerId="AD" clId="Web-{D647BD42-9A08-987F-D66E-EAA2D1E61898}" dt="2021-08-11T15:32:45.207" v="142" actId="1076"/>
        <pc:sldMkLst>
          <pc:docMk/>
          <pc:sldMk cId="3857714237" sldId="380"/>
        </pc:sldMkLst>
        <pc:spChg chg="mod">
          <ac:chgData name="Jennifer Fraser Lobley" userId="S::jennifer.lobley@maine.edu::ecdd4152-0f36-425b-85e0-d9bbdf8c6661" providerId="AD" clId="Web-{D647BD42-9A08-987F-D66E-EAA2D1E61898}" dt="2021-08-11T15:32:41.692" v="141" actId="20577"/>
          <ac:spMkLst>
            <pc:docMk/>
            <pc:sldMk cId="3857714237" sldId="380"/>
            <ac:spMk id="2" creationId="{755C7E65-32EA-0A44-B4F6-56258315068C}"/>
          </ac:spMkLst>
        </pc:spChg>
        <pc:spChg chg="mod">
          <ac:chgData name="Jennifer Fraser Lobley" userId="S::jennifer.lobley@maine.edu::ecdd4152-0f36-425b-85e0-d9bbdf8c6661" providerId="AD" clId="Web-{D647BD42-9A08-987F-D66E-EAA2D1E61898}" dt="2021-08-11T15:32:45.207" v="142" actId="1076"/>
          <ac:spMkLst>
            <pc:docMk/>
            <pc:sldMk cId="3857714237" sldId="380"/>
            <ac:spMk id="3" creationId="{C36AE831-565B-3948-9640-FE3DB5A1029F}"/>
          </ac:spMkLst>
        </pc:spChg>
        <pc:picChg chg="add">
          <ac:chgData name="Jennifer Fraser Lobley" userId="S::jennifer.lobley@maine.edu::ecdd4152-0f36-425b-85e0-d9bbdf8c6661" providerId="AD" clId="Web-{D647BD42-9A08-987F-D66E-EAA2D1E61898}" dt="2021-08-11T15:32:35.004" v="138"/>
          <ac:picMkLst>
            <pc:docMk/>
            <pc:sldMk cId="3857714237" sldId="380"/>
            <ac:picMk id="5" creationId="{B2DA0F3F-D112-4B5E-8FC1-117044B00449}"/>
          </ac:picMkLst>
        </pc:picChg>
      </pc:sldChg>
      <pc:sldChg chg="addSp modSp">
        <pc:chgData name="Jennifer Fraser Lobley" userId="S::jennifer.lobley@maine.edu::ecdd4152-0f36-425b-85e0-d9bbdf8c6661" providerId="AD" clId="Web-{D647BD42-9A08-987F-D66E-EAA2D1E61898}" dt="2021-08-11T15:25:44.398" v="49" actId="1076"/>
        <pc:sldMkLst>
          <pc:docMk/>
          <pc:sldMk cId="1343502089" sldId="383"/>
        </pc:sldMkLst>
        <pc:spChg chg="mod">
          <ac:chgData name="Jennifer Fraser Lobley" userId="S::jennifer.lobley@maine.edu::ecdd4152-0f36-425b-85e0-d9bbdf8c6661" providerId="AD" clId="Web-{D647BD42-9A08-987F-D66E-EAA2D1E61898}" dt="2021-08-11T15:25:39.304" v="48" actId="20577"/>
          <ac:spMkLst>
            <pc:docMk/>
            <pc:sldMk cId="1343502089" sldId="383"/>
            <ac:spMk id="2" creationId="{755C7E65-32EA-0A44-B4F6-56258315068C}"/>
          </ac:spMkLst>
        </pc:spChg>
        <pc:spChg chg="mod">
          <ac:chgData name="Jennifer Fraser Lobley" userId="S::jennifer.lobley@maine.edu::ecdd4152-0f36-425b-85e0-d9bbdf8c6661" providerId="AD" clId="Web-{D647BD42-9A08-987F-D66E-EAA2D1E61898}" dt="2021-08-11T15:25:44.398" v="49" actId="1076"/>
          <ac:spMkLst>
            <pc:docMk/>
            <pc:sldMk cId="1343502089" sldId="383"/>
            <ac:spMk id="3" creationId="{C36AE831-565B-3948-9640-FE3DB5A1029F}"/>
          </ac:spMkLst>
        </pc:spChg>
        <pc:picChg chg="add">
          <ac:chgData name="Jennifer Fraser Lobley" userId="S::jennifer.lobley@maine.edu::ecdd4152-0f36-425b-85e0-d9bbdf8c6661" providerId="AD" clId="Web-{D647BD42-9A08-987F-D66E-EAA2D1E61898}" dt="2021-08-11T15:25:32.164" v="39"/>
          <ac:picMkLst>
            <pc:docMk/>
            <pc:sldMk cId="1343502089" sldId="383"/>
            <ac:picMk id="5" creationId="{3D6344C5-9911-4D10-9F77-47E43A1040CB}"/>
          </ac:picMkLst>
        </pc:picChg>
      </pc:sldChg>
      <pc:sldChg chg="addSp modSp">
        <pc:chgData name="Jennifer Fraser Lobley" userId="S::jennifer.lobley@maine.edu::ecdd4152-0f36-425b-85e0-d9bbdf8c6661" providerId="AD" clId="Web-{D647BD42-9A08-987F-D66E-EAA2D1E61898}" dt="2021-08-11T15:26:23.866" v="68" actId="1076"/>
        <pc:sldMkLst>
          <pc:docMk/>
          <pc:sldMk cId="3489088789" sldId="384"/>
        </pc:sldMkLst>
        <pc:spChg chg="mod">
          <ac:chgData name="Jennifer Fraser Lobley" userId="S::jennifer.lobley@maine.edu::ecdd4152-0f36-425b-85e0-d9bbdf8c6661" providerId="AD" clId="Web-{D647BD42-9A08-987F-D66E-EAA2D1E61898}" dt="2021-08-11T15:26:19.195" v="67" actId="20577"/>
          <ac:spMkLst>
            <pc:docMk/>
            <pc:sldMk cId="3489088789" sldId="384"/>
            <ac:spMk id="2" creationId="{755C7E65-32EA-0A44-B4F6-56258315068C}"/>
          </ac:spMkLst>
        </pc:spChg>
        <pc:spChg chg="mod">
          <ac:chgData name="Jennifer Fraser Lobley" userId="S::jennifer.lobley@maine.edu::ecdd4152-0f36-425b-85e0-d9bbdf8c6661" providerId="AD" clId="Web-{D647BD42-9A08-987F-D66E-EAA2D1E61898}" dt="2021-08-11T15:26:23.866" v="68" actId="1076"/>
          <ac:spMkLst>
            <pc:docMk/>
            <pc:sldMk cId="3489088789" sldId="384"/>
            <ac:spMk id="3" creationId="{C36AE831-565B-3948-9640-FE3DB5A1029F}"/>
          </ac:spMkLst>
        </pc:spChg>
        <pc:picChg chg="add">
          <ac:chgData name="Jennifer Fraser Lobley" userId="S::jennifer.lobley@maine.edu::ecdd4152-0f36-425b-85e0-d9bbdf8c6661" providerId="AD" clId="Web-{D647BD42-9A08-987F-D66E-EAA2D1E61898}" dt="2021-08-11T15:26:11.288" v="59"/>
          <ac:picMkLst>
            <pc:docMk/>
            <pc:sldMk cId="3489088789" sldId="384"/>
            <ac:picMk id="5" creationId="{824DE281-0B52-4AB0-9905-03A835364595}"/>
          </ac:picMkLst>
        </pc:picChg>
      </pc:sldChg>
      <pc:sldChg chg="addSp modSp">
        <pc:chgData name="Jennifer Fraser Lobley" userId="S::jennifer.lobley@maine.edu::ecdd4152-0f36-425b-85e0-d9bbdf8c6661" providerId="AD" clId="Web-{D647BD42-9A08-987F-D66E-EAA2D1E61898}" dt="2021-08-11T15:25:00.164" v="26" actId="20577"/>
        <pc:sldMkLst>
          <pc:docMk/>
          <pc:sldMk cId="1526217029" sldId="385"/>
        </pc:sldMkLst>
        <pc:spChg chg="mod">
          <ac:chgData name="Jennifer Fraser Lobley" userId="S::jennifer.lobley@maine.edu::ecdd4152-0f36-425b-85e0-d9bbdf8c6661" providerId="AD" clId="Web-{D647BD42-9A08-987F-D66E-EAA2D1E61898}" dt="2021-08-11T15:24:44.211" v="24" actId="20577"/>
          <ac:spMkLst>
            <pc:docMk/>
            <pc:sldMk cId="1526217029" sldId="385"/>
            <ac:spMk id="2" creationId="{755C7E65-32EA-0A44-B4F6-56258315068C}"/>
          </ac:spMkLst>
        </pc:spChg>
        <pc:spChg chg="mod">
          <ac:chgData name="Jennifer Fraser Lobley" userId="S::jennifer.lobley@maine.edu::ecdd4152-0f36-425b-85e0-d9bbdf8c6661" providerId="AD" clId="Web-{D647BD42-9A08-987F-D66E-EAA2D1E61898}" dt="2021-08-11T15:25:00.164" v="26" actId="20577"/>
          <ac:spMkLst>
            <pc:docMk/>
            <pc:sldMk cId="1526217029" sldId="385"/>
            <ac:spMk id="3" creationId="{C36AE831-565B-3948-9640-FE3DB5A1029F}"/>
          </ac:spMkLst>
        </pc:spChg>
        <pc:picChg chg="add">
          <ac:chgData name="Jennifer Fraser Lobley" userId="S::jennifer.lobley@maine.edu::ecdd4152-0f36-425b-85e0-d9bbdf8c6661" providerId="AD" clId="Web-{D647BD42-9A08-987F-D66E-EAA2D1E61898}" dt="2021-08-11T15:24:36.086" v="16"/>
          <ac:picMkLst>
            <pc:docMk/>
            <pc:sldMk cId="1526217029" sldId="385"/>
            <ac:picMk id="5" creationId="{F0C821AC-759F-4938-A7E2-DCBD593676AA}"/>
          </ac:picMkLst>
        </pc:picChg>
      </pc:sldChg>
      <pc:sldChg chg="addSp modSp">
        <pc:chgData name="Jennifer Fraser Lobley" userId="S::jennifer.lobley@maine.edu::ecdd4152-0f36-425b-85e0-d9bbdf8c6661" providerId="AD" clId="Web-{D647BD42-9A08-987F-D66E-EAA2D1E61898}" dt="2021-08-11T15:25:20.961" v="38" actId="1076"/>
        <pc:sldMkLst>
          <pc:docMk/>
          <pc:sldMk cId="2392875755" sldId="386"/>
        </pc:sldMkLst>
        <pc:spChg chg="mod">
          <ac:chgData name="Jennifer Fraser Lobley" userId="S::jennifer.lobley@maine.edu::ecdd4152-0f36-425b-85e0-d9bbdf8c6661" providerId="AD" clId="Web-{D647BD42-9A08-987F-D66E-EAA2D1E61898}" dt="2021-08-11T15:25:16.492" v="37" actId="20577"/>
          <ac:spMkLst>
            <pc:docMk/>
            <pc:sldMk cId="2392875755" sldId="386"/>
            <ac:spMk id="2" creationId="{755C7E65-32EA-0A44-B4F6-56258315068C}"/>
          </ac:spMkLst>
        </pc:spChg>
        <pc:spChg chg="mod">
          <ac:chgData name="Jennifer Fraser Lobley" userId="S::jennifer.lobley@maine.edu::ecdd4152-0f36-425b-85e0-d9bbdf8c6661" providerId="AD" clId="Web-{D647BD42-9A08-987F-D66E-EAA2D1E61898}" dt="2021-08-11T15:25:20.961" v="38" actId="1076"/>
          <ac:spMkLst>
            <pc:docMk/>
            <pc:sldMk cId="2392875755" sldId="386"/>
            <ac:spMk id="3" creationId="{C36AE831-565B-3948-9640-FE3DB5A1029F}"/>
          </ac:spMkLst>
        </pc:spChg>
        <pc:picChg chg="add">
          <ac:chgData name="Jennifer Fraser Lobley" userId="S::jennifer.lobley@maine.edu::ecdd4152-0f36-425b-85e0-d9bbdf8c6661" providerId="AD" clId="Web-{D647BD42-9A08-987F-D66E-EAA2D1E61898}" dt="2021-08-11T15:25:07.726" v="27"/>
          <ac:picMkLst>
            <pc:docMk/>
            <pc:sldMk cId="2392875755" sldId="386"/>
            <ac:picMk id="5" creationId="{CEB07F9B-16F9-44A2-8550-966ECC055116}"/>
          </ac:picMkLst>
        </pc:picChg>
      </pc:sldChg>
      <pc:sldChg chg="addSp modSp">
        <pc:chgData name="Jennifer Fraser Lobley" userId="S::jennifer.lobley@maine.edu::ecdd4152-0f36-425b-85e0-d9bbdf8c6661" providerId="AD" clId="Web-{D647BD42-9A08-987F-D66E-EAA2D1E61898}" dt="2021-08-11T15:26:41.194" v="79" actId="1076"/>
        <pc:sldMkLst>
          <pc:docMk/>
          <pc:sldMk cId="4137900516" sldId="387"/>
        </pc:sldMkLst>
        <pc:spChg chg="mod">
          <ac:chgData name="Jennifer Fraser Lobley" userId="S::jennifer.lobley@maine.edu::ecdd4152-0f36-425b-85e0-d9bbdf8c6661" providerId="AD" clId="Web-{D647BD42-9A08-987F-D66E-EAA2D1E61898}" dt="2021-08-11T15:26:33.929" v="78" actId="20577"/>
          <ac:spMkLst>
            <pc:docMk/>
            <pc:sldMk cId="4137900516" sldId="387"/>
            <ac:spMk id="2" creationId="{755C7E65-32EA-0A44-B4F6-56258315068C}"/>
          </ac:spMkLst>
        </pc:spChg>
        <pc:spChg chg="mod">
          <ac:chgData name="Jennifer Fraser Lobley" userId="S::jennifer.lobley@maine.edu::ecdd4152-0f36-425b-85e0-d9bbdf8c6661" providerId="AD" clId="Web-{D647BD42-9A08-987F-D66E-EAA2D1E61898}" dt="2021-08-11T15:26:41.194" v="79" actId="1076"/>
          <ac:spMkLst>
            <pc:docMk/>
            <pc:sldMk cId="4137900516" sldId="387"/>
            <ac:spMk id="3" creationId="{C36AE831-565B-3948-9640-FE3DB5A1029F}"/>
          </ac:spMkLst>
        </pc:spChg>
        <pc:picChg chg="add">
          <ac:chgData name="Jennifer Fraser Lobley" userId="S::jennifer.lobley@maine.edu::ecdd4152-0f36-425b-85e0-d9bbdf8c6661" providerId="AD" clId="Web-{D647BD42-9A08-987F-D66E-EAA2D1E61898}" dt="2021-08-11T15:26:26.538" v="69"/>
          <ac:picMkLst>
            <pc:docMk/>
            <pc:sldMk cId="4137900516" sldId="387"/>
            <ac:picMk id="5" creationId="{5C58247E-9E28-4172-9CAC-C160C9FD9009}"/>
          </ac:picMkLst>
        </pc:picChg>
      </pc:sldChg>
      <pc:sldChg chg="addSp delSp modSp">
        <pc:chgData name="Jennifer Fraser Lobley" userId="S::jennifer.lobley@maine.edu::ecdd4152-0f36-425b-85e0-d9bbdf8c6661" providerId="AD" clId="Web-{D647BD42-9A08-987F-D66E-EAA2D1E61898}" dt="2021-08-11T15:27:04.710" v="85"/>
        <pc:sldMkLst>
          <pc:docMk/>
          <pc:sldMk cId="1763044532" sldId="389"/>
        </pc:sldMkLst>
        <pc:spChg chg="mod">
          <ac:chgData name="Jennifer Fraser Lobley" userId="S::jennifer.lobley@maine.edu::ecdd4152-0f36-425b-85e0-d9bbdf8c6661" providerId="AD" clId="Web-{D647BD42-9A08-987F-D66E-EAA2D1E61898}" dt="2021-08-11T15:26:53.819" v="83" actId="20577"/>
          <ac:spMkLst>
            <pc:docMk/>
            <pc:sldMk cId="1763044532" sldId="389"/>
            <ac:spMk id="2" creationId="{755C7E65-32EA-0A44-B4F6-56258315068C}"/>
          </ac:spMkLst>
        </pc:spChg>
        <pc:spChg chg="mod">
          <ac:chgData name="Jennifer Fraser Lobley" userId="S::jennifer.lobley@maine.edu::ecdd4152-0f36-425b-85e0-d9bbdf8c6661" providerId="AD" clId="Web-{D647BD42-9A08-987F-D66E-EAA2D1E61898}" dt="2021-08-11T15:27:01.913" v="84" actId="1076"/>
          <ac:spMkLst>
            <pc:docMk/>
            <pc:sldMk cId="1763044532" sldId="389"/>
            <ac:spMk id="3" creationId="{C36AE831-565B-3948-9640-FE3DB5A1029F}"/>
          </ac:spMkLst>
        </pc:spChg>
        <pc:grpChg chg="del">
          <ac:chgData name="Jennifer Fraser Lobley" userId="S::jennifer.lobley@maine.edu::ecdd4152-0f36-425b-85e0-d9bbdf8c6661" providerId="AD" clId="Web-{D647BD42-9A08-987F-D66E-EAA2D1E61898}" dt="2021-08-11T15:27:04.710" v="85"/>
          <ac:grpSpMkLst>
            <pc:docMk/>
            <pc:sldMk cId="1763044532" sldId="389"/>
            <ac:grpSpMk id="8" creationId="{50AC4232-1530-794F-B565-672FF0251320}"/>
          </ac:grpSpMkLst>
        </pc:grpChg>
        <pc:picChg chg="add">
          <ac:chgData name="Jennifer Fraser Lobley" userId="S::jennifer.lobley@maine.edu::ecdd4152-0f36-425b-85e0-d9bbdf8c6661" providerId="AD" clId="Web-{D647BD42-9A08-987F-D66E-EAA2D1E61898}" dt="2021-08-11T15:26:47.585" v="80"/>
          <ac:picMkLst>
            <pc:docMk/>
            <pc:sldMk cId="1763044532" sldId="389"/>
            <ac:picMk id="10" creationId="{C81C9426-8B5B-4146-896A-12B6CB397582}"/>
          </ac:picMkLst>
        </pc:picChg>
      </pc:sldChg>
      <pc:sldChg chg="addSp modSp">
        <pc:chgData name="Jennifer Fraser Lobley" userId="S::jennifer.lobley@maine.edu::ecdd4152-0f36-425b-85e0-d9bbdf8c6661" providerId="AD" clId="Web-{D647BD42-9A08-987F-D66E-EAA2D1E61898}" dt="2021-08-11T15:28:00.584" v="93" actId="1076"/>
        <pc:sldMkLst>
          <pc:docMk/>
          <pc:sldMk cId="1429148597" sldId="392"/>
        </pc:sldMkLst>
        <pc:spChg chg="mod">
          <ac:chgData name="Jennifer Fraser Lobley" userId="S::jennifer.lobley@maine.edu::ecdd4152-0f36-425b-85e0-d9bbdf8c6661" providerId="AD" clId="Web-{D647BD42-9A08-987F-D66E-EAA2D1E61898}" dt="2021-08-11T15:27:41.960" v="92" actId="20577"/>
          <ac:spMkLst>
            <pc:docMk/>
            <pc:sldMk cId="1429148597" sldId="392"/>
            <ac:spMk id="2" creationId="{755C7E65-32EA-0A44-B4F6-56258315068C}"/>
          </ac:spMkLst>
        </pc:spChg>
        <pc:spChg chg="mod">
          <ac:chgData name="Jennifer Fraser Lobley" userId="S::jennifer.lobley@maine.edu::ecdd4152-0f36-425b-85e0-d9bbdf8c6661" providerId="AD" clId="Web-{D647BD42-9A08-987F-D66E-EAA2D1E61898}" dt="2021-08-11T15:28:00.584" v="93" actId="1076"/>
          <ac:spMkLst>
            <pc:docMk/>
            <pc:sldMk cId="1429148597" sldId="392"/>
            <ac:spMk id="3" creationId="{C36AE831-565B-3948-9640-FE3DB5A1029F}"/>
          </ac:spMkLst>
        </pc:spChg>
        <pc:picChg chg="add">
          <ac:chgData name="Jennifer Fraser Lobley" userId="S::jennifer.lobley@maine.edu::ecdd4152-0f36-425b-85e0-d9bbdf8c6661" providerId="AD" clId="Web-{D647BD42-9A08-987F-D66E-EAA2D1E61898}" dt="2021-08-11T15:27:35.366" v="90"/>
          <ac:picMkLst>
            <pc:docMk/>
            <pc:sldMk cId="1429148597" sldId="392"/>
            <ac:picMk id="5" creationId="{BFBCD026-D9B5-493B-B779-D8D70B6778A5}"/>
          </ac:picMkLst>
        </pc:picChg>
      </pc:sldChg>
      <pc:sldChg chg="addSp modSp">
        <pc:chgData name="Jennifer Fraser Lobley" userId="S::jennifer.lobley@maine.edu::ecdd4152-0f36-425b-85e0-d9bbdf8c6661" providerId="AD" clId="Web-{D647BD42-9A08-987F-D66E-EAA2D1E61898}" dt="2021-08-11T15:27:28.022" v="89" actId="1076"/>
        <pc:sldMkLst>
          <pc:docMk/>
          <pc:sldMk cId="587448111" sldId="393"/>
        </pc:sldMkLst>
        <pc:spChg chg="mod">
          <ac:chgData name="Jennifer Fraser Lobley" userId="S::jennifer.lobley@maine.edu::ecdd4152-0f36-425b-85e0-d9bbdf8c6661" providerId="AD" clId="Web-{D647BD42-9A08-987F-D66E-EAA2D1E61898}" dt="2021-08-11T15:27:22.053" v="88" actId="20577"/>
          <ac:spMkLst>
            <pc:docMk/>
            <pc:sldMk cId="587448111" sldId="393"/>
            <ac:spMk id="2" creationId="{755C7E65-32EA-0A44-B4F6-56258315068C}"/>
          </ac:spMkLst>
        </pc:spChg>
        <pc:spChg chg="mod">
          <ac:chgData name="Jennifer Fraser Lobley" userId="S::jennifer.lobley@maine.edu::ecdd4152-0f36-425b-85e0-d9bbdf8c6661" providerId="AD" clId="Web-{D647BD42-9A08-987F-D66E-EAA2D1E61898}" dt="2021-08-11T15:27:28.022" v="89" actId="1076"/>
          <ac:spMkLst>
            <pc:docMk/>
            <pc:sldMk cId="587448111" sldId="393"/>
            <ac:spMk id="3" creationId="{C36AE831-565B-3948-9640-FE3DB5A1029F}"/>
          </ac:spMkLst>
        </pc:spChg>
        <pc:picChg chg="add">
          <ac:chgData name="Jennifer Fraser Lobley" userId="S::jennifer.lobley@maine.edu::ecdd4152-0f36-425b-85e0-d9bbdf8c6661" providerId="AD" clId="Web-{D647BD42-9A08-987F-D66E-EAA2D1E61898}" dt="2021-08-11T15:27:12.960" v="86"/>
          <ac:picMkLst>
            <pc:docMk/>
            <pc:sldMk cId="587448111" sldId="393"/>
            <ac:picMk id="5" creationId="{3B7FF4AA-87E5-4A98-9CE1-E47EAB2810F7}"/>
          </ac:picMkLst>
        </pc:picChg>
      </pc:sldChg>
      <pc:sldChg chg="addSp modSp">
        <pc:chgData name="Jennifer Fraser Lobley" userId="S::jennifer.lobley@maine.edu::ecdd4152-0f36-425b-85e0-d9bbdf8c6661" providerId="AD" clId="Web-{D647BD42-9A08-987F-D66E-EAA2D1E61898}" dt="2021-08-11T15:28:17.272" v="97" actId="1076"/>
        <pc:sldMkLst>
          <pc:docMk/>
          <pc:sldMk cId="1093456913" sldId="394"/>
        </pc:sldMkLst>
        <pc:spChg chg="mod">
          <ac:chgData name="Jennifer Fraser Lobley" userId="S::jennifer.lobley@maine.edu::ecdd4152-0f36-425b-85e0-d9bbdf8c6661" providerId="AD" clId="Web-{D647BD42-9A08-987F-D66E-EAA2D1E61898}" dt="2021-08-11T15:28:11.959" v="96" actId="20577"/>
          <ac:spMkLst>
            <pc:docMk/>
            <pc:sldMk cId="1093456913" sldId="394"/>
            <ac:spMk id="2" creationId="{755C7E65-32EA-0A44-B4F6-56258315068C}"/>
          </ac:spMkLst>
        </pc:spChg>
        <pc:spChg chg="mod">
          <ac:chgData name="Jennifer Fraser Lobley" userId="S::jennifer.lobley@maine.edu::ecdd4152-0f36-425b-85e0-d9bbdf8c6661" providerId="AD" clId="Web-{D647BD42-9A08-987F-D66E-EAA2D1E61898}" dt="2021-08-11T15:28:17.272" v="97" actId="1076"/>
          <ac:spMkLst>
            <pc:docMk/>
            <pc:sldMk cId="1093456913" sldId="394"/>
            <ac:spMk id="3" creationId="{C36AE831-565B-3948-9640-FE3DB5A1029F}"/>
          </ac:spMkLst>
        </pc:spChg>
        <pc:picChg chg="add">
          <ac:chgData name="Jennifer Fraser Lobley" userId="S::jennifer.lobley@maine.edu::ecdd4152-0f36-425b-85e0-d9bbdf8c6661" providerId="AD" clId="Web-{D647BD42-9A08-987F-D66E-EAA2D1E61898}" dt="2021-08-11T15:28:04.350" v="94"/>
          <ac:picMkLst>
            <pc:docMk/>
            <pc:sldMk cId="1093456913" sldId="394"/>
            <ac:picMk id="5" creationId="{0730F57A-930A-46CF-B87D-1EF820E7D933}"/>
          </ac:picMkLst>
        </pc:picChg>
      </pc:sldChg>
      <pc:sldChg chg="addSp modSp">
        <pc:chgData name="Jennifer Fraser Lobley" userId="S::jennifer.lobley@maine.edu::ecdd4152-0f36-425b-85e0-d9bbdf8c6661" providerId="AD" clId="Web-{D647BD42-9A08-987F-D66E-EAA2D1E61898}" dt="2021-08-11T15:28:33.037" v="101" actId="1076"/>
        <pc:sldMkLst>
          <pc:docMk/>
          <pc:sldMk cId="565456083" sldId="395"/>
        </pc:sldMkLst>
        <pc:spChg chg="mod">
          <ac:chgData name="Jennifer Fraser Lobley" userId="S::jennifer.lobley@maine.edu::ecdd4152-0f36-425b-85e0-d9bbdf8c6661" providerId="AD" clId="Web-{D647BD42-9A08-987F-D66E-EAA2D1E61898}" dt="2021-08-11T15:28:27.850" v="100" actId="20577"/>
          <ac:spMkLst>
            <pc:docMk/>
            <pc:sldMk cId="565456083" sldId="395"/>
            <ac:spMk id="2" creationId="{755C7E65-32EA-0A44-B4F6-56258315068C}"/>
          </ac:spMkLst>
        </pc:spChg>
        <pc:spChg chg="mod">
          <ac:chgData name="Jennifer Fraser Lobley" userId="S::jennifer.lobley@maine.edu::ecdd4152-0f36-425b-85e0-d9bbdf8c6661" providerId="AD" clId="Web-{D647BD42-9A08-987F-D66E-EAA2D1E61898}" dt="2021-08-11T15:28:33.037" v="101" actId="1076"/>
          <ac:spMkLst>
            <pc:docMk/>
            <pc:sldMk cId="565456083" sldId="395"/>
            <ac:spMk id="3" creationId="{C36AE831-565B-3948-9640-FE3DB5A1029F}"/>
          </ac:spMkLst>
        </pc:spChg>
        <pc:picChg chg="add">
          <ac:chgData name="Jennifer Fraser Lobley" userId="S::jennifer.lobley@maine.edu::ecdd4152-0f36-425b-85e0-d9bbdf8c6661" providerId="AD" clId="Web-{D647BD42-9A08-987F-D66E-EAA2D1E61898}" dt="2021-08-11T15:28:20.256" v="98"/>
          <ac:picMkLst>
            <pc:docMk/>
            <pc:sldMk cId="565456083" sldId="395"/>
            <ac:picMk id="5" creationId="{1AD7565F-A774-4391-9D4A-519FCF303E6B}"/>
          </ac:picMkLst>
        </pc:picChg>
      </pc:sldChg>
      <pc:sldChg chg="modSp delCm">
        <pc:chgData name="Jennifer Fraser Lobley" userId="S::jennifer.lobley@maine.edu::ecdd4152-0f36-425b-85e0-d9bbdf8c6661" providerId="AD" clId="Web-{D647BD42-9A08-987F-D66E-EAA2D1E61898}" dt="2021-08-11T16:11:05.144" v="213" actId="1076"/>
        <pc:sldMkLst>
          <pc:docMk/>
          <pc:sldMk cId="153910600" sldId="399"/>
        </pc:sldMkLst>
        <pc:picChg chg="mod">
          <ac:chgData name="Jennifer Fraser Lobley" userId="S::jennifer.lobley@maine.edu::ecdd4152-0f36-425b-85e0-d9bbdf8c6661" providerId="AD" clId="Web-{D647BD42-9A08-987F-D66E-EAA2D1E61898}" dt="2021-08-11T16:11:05.144" v="213" actId="1076"/>
          <ac:picMkLst>
            <pc:docMk/>
            <pc:sldMk cId="153910600" sldId="399"/>
            <ac:picMk id="4" creationId="{E1F74EFF-F76D-E249-8318-8070F46F180A}"/>
          </ac:picMkLst>
        </pc:picChg>
      </pc:sldChg>
      <pc:sldChg chg="addSp delSp modSp delCm">
        <pc:chgData name="Jennifer Fraser Lobley" userId="S::jennifer.lobley@maine.edu::ecdd4152-0f36-425b-85e0-d9bbdf8c6661" providerId="AD" clId="Web-{D647BD42-9A08-987F-D66E-EAA2D1E61898}" dt="2021-08-11T16:26:50.653" v="269" actId="14100"/>
        <pc:sldMkLst>
          <pc:docMk/>
          <pc:sldMk cId="881581258" sldId="400"/>
        </pc:sldMkLst>
        <pc:picChg chg="del">
          <ac:chgData name="Jennifer Fraser Lobley" userId="S::jennifer.lobley@maine.edu::ecdd4152-0f36-425b-85e0-d9bbdf8c6661" providerId="AD" clId="Web-{D647BD42-9A08-987F-D66E-EAA2D1E61898}" dt="2021-08-11T16:26:29.872" v="266"/>
          <ac:picMkLst>
            <pc:docMk/>
            <pc:sldMk cId="881581258" sldId="400"/>
            <ac:picMk id="4" creationId="{E1F74EFF-F76D-E249-8318-8070F46F180A}"/>
          </ac:picMkLst>
        </pc:picChg>
        <pc:picChg chg="add mod">
          <ac:chgData name="Jennifer Fraser Lobley" userId="S::jennifer.lobley@maine.edu::ecdd4152-0f36-425b-85e0-d9bbdf8c6661" providerId="AD" clId="Web-{D647BD42-9A08-987F-D66E-EAA2D1E61898}" dt="2021-08-11T16:26:50.653" v="269" actId="14100"/>
          <ac:picMkLst>
            <pc:docMk/>
            <pc:sldMk cId="881581258" sldId="400"/>
            <ac:picMk id="5" creationId="{D12A8E5A-D1B0-4BFE-9820-44A25C587416}"/>
          </ac:picMkLst>
        </pc:picChg>
      </pc:sldChg>
      <pc:sldChg chg="addSp modSp">
        <pc:chgData name="Jennifer Fraser Lobley" userId="S::jennifer.lobley@maine.edu::ecdd4152-0f36-425b-85e0-d9bbdf8c6661" providerId="AD" clId="Web-{D647BD42-9A08-987F-D66E-EAA2D1E61898}" dt="2021-08-11T15:30:34.224" v="122" actId="1076"/>
        <pc:sldMkLst>
          <pc:docMk/>
          <pc:sldMk cId="926919722" sldId="406"/>
        </pc:sldMkLst>
        <pc:spChg chg="mod">
          <ac:chgData name="Jennifer Fraser Lobley" userId="S::jennifer.lobley@maine.edu::ecdd4152-0f36-425b-85e0-d9bbdf8c6661" providerId="AD" clId="Web-{D647BD42-9A08-987F-D66E-EAA2D1E61898}" dt="2021-08-11T15:30:30.568" v="121" actId="20577"/>
          <ac:spMkLst>
            <pc:docMk/>
            <pc:sldMk cId="926919722" sldId="406"/>
            <ac:spMk id="2" creationId="{755C7E65-32EA-0A44-B4F6-56258315068C}"/>
          </ac:spMkLst>
        </pc:spChg>
        <pc:spChg chg="mod">
          <ac:chgData name="Jennifer Fraser Lobley" userId="S::jennifer.lobley@maine.edu::ecdd4152-0f36-425b-85e0-d9bbdf8c6661" providerId="AD" clId="Web-{D647BD42-9A08-987F-D66E-EAA2D1E61898}" dt="2021-08-11T15:30:34.224" v="122" actId="1076"/>
          <ac:spMkLst>
            <pc:docMk/>
            <pc:sldMk cId="926919722" sldId="406"/>
            <ac:spMk id="3" creationId="{C36AE831-565B-3948-9640-FE3DB5A1029F}"/>
          </ac:spMkLst>
        </pc:spChg>
        <pc:picChg chg="add">
          <ac:chgData name="Jennifer Fraser Lobley" userId="S::jennifer.lobley@maine.edu::ecdd4152-0f36-425b-85e0-d9bbdf8c6661" providerId="AD" clId="Web-{D647BD42-9A08-987F-D66E-EAA2D1E61898}" dt="2021-08-11T15:30:23.505" v="119"/>
          <ac:picMkLst>
            <pc:docMk/>
            <pc:sldMk cId="926919722" sldId="406"/>
            <ac:picMk id="5" creationId="{1EF848A5-694F-4F4B-BD83-6BA93FEAC122}"/>
          </ac:picMkLst>
        </pc:picChg>
      </pc:sldChg>
      <pc:sldChg chg="addSp modSp">
        <pc:chgData name="Jennifer Fraser Lobley" userId="S::jennifer.lobley@maine.edu::ecdd4152-0f36-425b-85e0-d9bbdf8c6661" providerId="AD" clId="Web-{D647BD42-9A08-987F-D66E-EAA2D1E61898}" dt="2021-08-11T15:31:04.239" v="130" actId="1076"/>
        <pc:sldMkLst>
          <pc:docMk/>
          <pc:sldMk cId="3760559297" sldId="407"/>
        </pc:sldMkLst>
        <pc:spChg chg="mod">
          <ac:chgData name="Jennifer Fraser Lobley" userId="S::jennifer.lobley@maine.edu::ecdd4152-0f36-425b-85e0-d9bbdf8c6661" providerId="AD" clId="Web-{D647BD42-9A08-987F-D66E-EAA2D1E61898}" dt="2021-08-11T15:31:01.380" v="129" actId="20577"/>
          <ac:spMkLst>
            <pc:docMk/>
            <pc:sldMk cId="3760559297" sldId="407"/>
            <ac:spMk id="2" creationId="{755C7E65-32EA-0A44-B4F6-56258315068C}"/>
          </ac:spMkLst>
        </pc:spChg>
        <pc:spChg chg="mod">
          <ac:chgData name="Jennifer Fraser Lobley" userId="S::jennifer.lobley@maine.edu::ecdd4152-0f36-425b-85e0-d9bbdf8c6661" providerId="AD" clId="Web-{D647BD42-9A08-987F-D66E-EAA2D1E61898}" dt="2021-08-11T15:31:04.239" v="130" actId="1076"/>
          <ac:spMkLst>
            <pc:docMk/>
            <pc:sldMk cId="3760559297" sldId="407"/>
            <ac:spMk id="3" creationId="{C36AE831-565B-3948-9640-FE3DB5A1029F}"/>
          </ac:spMkLst>
        </pc:spChg>
        <pc:picChg chg="add">
          <ac:chgData name="Jennifer Fraser Lobley" userId="S::jennifer.lobley@maine.edu::ecdd4152-0f36-425b-85e0-d9bbdf8c6661" providerId="AD" clId="Web-{D647BD42-9A08-987F-D66E-EAA2D1E61898}" dt="2021-08-11T15:30:55.630" v="127"/>
          <ac:picMkLst>
            <pc:docMk/>
            <pc:sldMk cId="3760559297" sldId="407"/>
            <ac:picMk id="5" creationId="{6F66F24E-BAD1-47CA-AA9A-B2105D5351F9}"/>
          </ac:picMkLst>
        </pc:picChg>
      </pc:sldChg>
      <pc:sldChg chg="addSp modSp">
        <pc:chgData name="Jennifer Fraser Lobley" userId="S::jennifer.lobley@maine.edu::ecdd4152-0f36-425b-85e0-d9bbdf8c6661" providerId="AD" clId="Web-{D647BD42-9A08-987F-D66E-EAA2D1E61898}" dt="2021-08-11T15:30:48.427" v="126" actId="1076"/>
        <pc:sldMkLst>
          <pc:docMk/>
          <pc:sldMk cId="3884352464" sldId="408"/>
        </pc:sldMkLst>
        <pc:spChg chg="mod">
          <ac:chgData name="Jennifer Fraser Lobley" userId="S::jennifer.lobley@maine.edu::ecdd4152-0f36-425b-85e0-d9bbdf8c6661" providerId="AD" clId="Web-{D647BD42-9A08-987F-D66E-EAA2D1E61898}" dt="2021-08-11T15:30:43.833" v="125" actId="20577"/>
          <ac:spMkLst>
            <pc:docMk/>
            <pc:sldMk cId="3884352464" sldId="408"/>
            <ac:spMk id="2" creationId="{755C7E65-32EA-0A44-B4F6-56258315068C}"/>
          </ac:spMkLst>
        </pc:spChg>
        <pc:spChg chg="mod">
          <ac:chgData name="Jennifer Fraser Lobley" userId="S::jennifer.lobley@maine.edu::ecdd4152-0f36-425b-85e0-d9bbdf8c6661" providerId="AD" clId="Web-{D647BD42-9A08-987F-D66E-EAA2D1E61898}" dt="2021-08-11T15:30:48.427" v="126" actId="1076"/>
          <ac:spMkLst>
            <pc:docMk/>
            <pc:sldMk cId="3884352464" sldId="408"/>
            <ac:spMk id="3" creationId="{C36AE831-565B-3948-9640-FE3DB5A1029F}"/>
          </ac:spMkLst>
        </pc:spChg>
        <pc:picChg chg="add">
          <ac:chgData name="Jennifer Fraser Lobley" userId="S::jennifer.lobley@maine.edu::ecdd4152-0f36-425b-85e0-d9bbdf8c6661" providerId="AD" clId="Web-{D647BD42-9A08-987F-D66E-EAA2D1E61898}" dt="2021-08-11T15:30:37.474" v="123"/>
          <ac:picMkLst>
            <pc:docMk/>
            <pc:sldMk cId="3884352464" sldId="408"/>
            <ac:picMk id="5" creationId="{988D7F64-3495-4A34-BDFC-8B1C18BAD40D}"/>
          </ac:picMkLst>
        </pc:picChg>
      </pc:sldChg>
      <pc:sldChg chg="addSp modSp">
        <pc:chgData name="Jennifer Fraser Lobley" userId="S::jennifer.lobley@maine.edu::ecdd4152-0f36-425b-85e0-d9bbdf8c6661" providerId="AD" clId="Web-{D647BD42-9A08-987F-D66E-EAA2D1E61898}" dt="2021-08-11T15:31:18.411" v="134" actId="1076"/>
        <pc:sldMkLst>
          <pc:docMk/>
          <pc:sldMk cId="1601660178" sldId="409"/>
        </pc:sldMkLst>
        <pc:spChg chg="mod">
          <ac:chgData name="Jennifer Fraser Lobley" userId="S::jennifer.lobley@maine.edu::ecdd4152-0f36-425b-85e0-d9bbdf8c6661" providerId="AD" clId="Web-{D647BD42-9A08-987F-D66E-EAA2D1E61898}" dt="2021-08-11T15:31:15.161" v="133" actId="20577"/>
          <ac:spMkLst>
            <pc:docMk/>
            <pc:sldMk cId="1601660178" sldId="409"/>
            <ac:spMk id="2" creationId="{755C7E65-32EA-0A44-B4F6-56258315068C}"/>
          </ac:spMkLst>
        </pc:spChg>
        <pc:spChg chg="mod">
          <ac:chgData name="Jennifer Fraser Lobley" userId="S::jennifer.lobley@maine.edu::ecdd4152-0f36-425b-85e0-d9bbdf8c6661" providerId="AD" clId="Web-{D647BD42-9A08-987F-D66E-EAA2D1E61898}" dt="2021-08-11T15:31:18.411" v="134" actId="1076"/>
          <ac:spMkLst>
            <pc:docMk/>
            <pc:sldMk cId="1601660178" sldId="409"/>
            <ac:spMk id="3" creationId="{C36AE831-565B-3948-9640-FE3DB5A1029F}"/>
          </ac:spMkLst>
        </pc:spChg>
        <pc:picChg chg="add">
          <ac:chgData name="Jennifer Fraser Lobley" userId="S::jennifer.lobley@maine.edu::ecdd4152-0f36-425b-85e0-d9bbdf8c6661" providerId="AD" clId="Web-{D647BD42-9A08-987F-D66E-EAA2D1E61898}" dt="2021-08-11T15:31:07.802" v="131"/>
          <ac:picMkLst>
            <pc:docMk/>
            <pc:sldMk cId="1601660178" sldId="409"/>
            <ac:picMk id="5" creationId="{73865DB0-A485-4FB1-84F1-76DC107052DB}"/>
          </ac:picMkLst>
        </pc:picChg>
      </pc:sldChg>
      <pc:sldChg chg="addSp delSp modSp">
        <pc:chgData name="Jennifer Fraser Lobley" userId="S::jennifer.lobley@maine.edu::ecdd4152-0f36-425b-85e0-d9bbdf8c6661" providerId="AD" clId="Web-{D647BD42-9A08-987F-D66E-EAA2D1E61898}" dt="2021-08-11T16:29:07.840" v="285" actId="688"/>
        <pc:sldMkLst>
          <pc:docMk/>
          <pc:sldMk cId="4150096589" sldId="410"/>
        </pc:sldMkLst>
        <pc:spChg chg="mod">
          <ac:chgData name="Jennifer Fraser Lobley" userId="S::jennifer.lobley@maine.edu::ecdd4152-0f36-425b-85e0-d9bbdf8c6661" providerId="AD" clId="Web-{D647BD42-9A08-987F-D66E-EAA2D1E61898}" dt="2021-08-11T16:24:46.420" v="237" actId="14100"/>
          <ac:spMkLst>
            <pc:docMk/>
            <pc:sldMk cId="4150096589" sldId="410"/>
            <ac:spMk id="3" creationId="{00000000-0000-0000-0000-000000000000}"/>
          </ac:spMkLst>
        </pc:spChg>
        <pc:picChg chg="del">
          <ac:chgData name="Jennifer Fraser Lobley" userId="S::jennifer.lobley@maine.edu::ecdd4152-0f36-425b-85e0-d9bbdf8c6661" providerId="AD" clId="Web-{D647BD42-9A08-987F-D66E-EAA2D1E61898}" dt="2021-08-11T16:23:24.248" v="217"/>
          <ac:picMkLst>
            <pc:docMk/>
            <pc:sldMk cId="4150096589" sldId="410"/>
            <ac:picMk id="4" creationId="{E1F74EFF-F76D-E249-8318-8070F46F180A}"/>
          </ac:picMkLst>
        </pc:picChg>
        <pc:picChg chg="add del mod">
          <ac:chgData name="Jennifer Fraser Lobley" userId="S::jennifer.lobley@maine.edu::ecdd4152-0f36-425b-85e0-d9bbdf8c6661" providerId="AD" clId="Web-{D647BD42-9A08-987F-D66E-EAA2D1E61898}" dt="2021-08-11T16:27:22.044" v="270"/>
          <ac:picMkLst>
            <pc:docMk/>
            <pc:sldMk cId="4150096589" sldId="410"/>
            <ac:picMk id="5" creationId="{6F58D749-BEC1-45AB-B1DC-DC6DF2DF6DDD}"/>
          </ac:picMkLst>
        </pc:picChg>
        <pc:picChg chg="add mod">
          <ac:chgData name="Jennifer Fraser Lobley" userId="S::jennifer.lobley@maine.edu::ecdd4152-0f36-425b-85e0-d9bbdf8c6661" providerId="AD" clId="Web-{D647BD42-9A08-987F-D66E-EAA2D1E61898}" dt="2021-08-11T16:29:07.840" v="285" actId="688"/>
          <ac:picMkLst>
            <pc:docMk/>
            <pc:sldMk cId="4150096589" sldId="410"/>
            <ac:picMk id="6" creationId="{A6E170D3-DD23-4434-B691-3A48339C3500}"/>
          </ac:picMkLst>
        </pc:picChg>
      </pc:sldChg>
      <pc:sldChg chg="addSp delSp modSp">
        <pc:chgData name="Jennifer Fraser Lobley" userId="S::jennifer.lobley@maine.edu::ecdd4152-0f36-425b-85e0-d9bbdf8c6661" providerId="AD" clId="Web-{D647BD42-9A08-987F-D66E-EAA2D1E61898}" dt="2021-08-11T16:25:59.310" v="264" actId="14100"/>
        <pc:sldMkLst>
          <pc:docMk/>
          <pc:sldMk cId="2734539554" sldId="411"/>
        </pc:sldMkLst>
        <pc:spChg chg="mod">
          <ac:chgData name="Jennifer Fraser Lobley" userId="S::jennifer.lobley@maine.edu::ecdd4152-0f36-425b-85e0-d9bbdf8c6661" providerId="AD" clId="Web-{D647BD42-9A08-987F-D66E-EAA2D1E61898}" dt="2021-08-11T16:25:51.013" v="262" actId="14100"/>
          <ac:spMkLst>
            <pc:docMk/>
            <pc:sldMk cId="2734539554" sldId="411"/>
            <ac:spMk id="3" creationId="{00000000-0000-0000-0000-000000000000}"/>
          </ac:spMkLst>
        </pc:spChg>
        <pc:picChg chg="del">
          <ac:chgData name="Jennifer Fraser Lobley" userId="S::jennifer.lobley@maine.edu::ecdd4152-0f36-425b-85e0-d9bbdf8c6661" providerId="AD" clId="Web-{D647BD42-9A08-987F-D66E-EAA2D1E61898}" dt="2021-08-11T16:25:16.341" v="239"/>
          <ac:picMkLst>
            <pc:docMk/>
            <pc:sldMk cId="2734539554" sldId="411"/>
            <ac:picMk id="4" creationId="{E1F74EFF-F76D-E249-8318-8070F46F180A}"/>
          </ac:picMkLst>
        </pc:picChg>
        <pc:picChg chg="add mod">
          <ac:chgData name="Jennifer Fraser Lobley" userId="S::jennifer.lobley@maine.edu::ecdd4152-0f36-425b-85e0-d9bbdf8c6661" providerId="AD" clId="Web-{D647BD42-9A08-987F-D66E-EAA2D1E61898}" dt="2021-08-11T16:25:59.310" v="264" actId="14100"/>
          <ac:picMkLst>
            <pc:docMk/>
            <pc:sldMk cId="2734539554" sldId="411"/>
            <ac:picMk id="5" creationId="{0324E982-0BA4-4F61-ABC3-C7D4C50D81F1}"/>
          </ac:picMkLst>
        </pc:picChg>
      </pc:sldChg>
      <pc:sldChg chg="addSp delSp modSp">
        <pc:chgData name="Jennifer Fraser Lobley" userId="S::jennifer.lobley@maine.edu::ecdd4152-0f36-425b-85e0-d9bbdf8c6661" providerId="AD" clId="Web-{D647BD42-9A08-987F-D66E-EAA2D1E61898}" dt="2021-08-11T16:28:05.278" v="277" actId="1076"/>
        <pc:sldMkLst>
          <pc:docMk/>
          <pc:sldMk cId="2641768953" sldId="412"/>
        </pc:sldMkLst>
        <pc:picChg chg="del">
          <ac:chgData name="Jennifer Fraser Lobley" userId="S::jennifer.lobley@maine.edu::ecdd4152-0f36-425b-85e0-d9bbdf8c6661" providerId="AD" clId="Web-{D647BD42-9A08-987F-D66E-EAA2D1E61898}" dt="2021-08-11T16:27:41.418" v="273"/>
          <ac:picMkLst>
            <pc:docMk/>
            <pc:sldMk cId="2641768953" sldId="412"/>
            <ac:picMk id="4" creationId="{E1F74EFF-F76D-E249-8318-8070F46F180A}"/>
          </ac:picMkLst>
        </pc:picChg>
        <pc:picChg chg="add del">
          <ac:chgData name="Jennifer Fraser Lobley" userId="S::jennifer.lobley@maine.edu::ecdd4152-0f36-425b-85e0-d9bbdf8c6661" providerId="AD" clId="Web-{D647BD42-9A08-987F-D66E-EAA2D1E61898}" dt="2021-08-11T16:27:36.106" v="272"/>
          <ac:picMkLst>
            <pc:docMk/>
            <pc:sldMk cId="2641768953" sldId="412"/>
            <ac:picMk id="5" creationId="{1BE13B4E-58C5-4A08-8398-F04AEAA54ADB}"/>
          </ac:picMkLst>
        </pc:picChg>
        <pc:picChg chg="add mod">
          <ac:chgData name="Jennifer Fraser Lobley" userId="S::jennifer.lobley@maine.edu::ecdd4152-0f36-425b-85e0-d9bbdf8c6661" providerId="AD" clId="Web-{D647BD42-9A08-987F-D66E-EAA2D1E61898}" dt="2021-08-11T16:28:05.278" v="277" actId="1076"/>
          <ac:picMkLst>
            <pc:docMk/>
            <pc:sldMk cId="2641768953" sldId="412"/>
            <ac:picMk id="6" creationId="{989F09B7-FA63-4C53-B06A-EC852C6850F1}"/>
          </ac:picMkLst>
        </pc:picChg>
      </pc:sldChg>
      <pc:sldChg chg="addSp delSp modSp">
        <pc:chgData name="Jennifer Fraser Lobley" userId="S::jennifer.lobley@maine.edu::ecdd4152-0f36-425b-85e0-d9bbdf8c6661" providerId="AD" clId="Web-{D647BD42-9A08-987F-D66E-EAA2D1E61898}" dt="2021-08-11T16:34:45.056" v="288" actId="1076"/>
        <pc:sldMkLst>
          <pc:docMk/>
          <pc:sldMk cId="4233495952" sldId="413"/>
        </pc:sldMkLst>
        <pc:picChg chg="del">
          <ac:chgData name="Jennifer Fraser Lobley" userId="S::jennifer.lobley@maine.edu::ecdd4152-0f36-425b-85e0-d9bbdf8c6661" providerId="AD" clId="Web-{D647BD42-9A08-987F-D66E-EAA2D1E61898}" dt="2021-08-11T16:34:29.810" v="286"/>
          <ac:picMkLst>
            <pc:docMk/>
            <pc:sldMk cId="4233495952" sldId="413"/>
            <ac:picMk id="4" creationId="{E1F74EFF-F76D-E249-8318-8070F46F180A}"/>
          </ac:picMkLst>
        </pc:picChg>
        <pc:picChg chg="add mod">
          <ac:chgData name="Jennifer Fraser Lobley" userId="S::jennifer.lobley@maine.edu::ecdd4152-0f36-425b-85e0-d9bbdf8c6661" providerId="AD" clId="Web-{D647BD42-9A08-987F-D66E-EAA2D1E61898}" dt="2021-08-11T16:34:45.056" v="288" actId="1076"/>
          <ac:picMkLst>
            <pc:docMk/>
            <pc:sldMk cId="4233495952" sldId="413"/>
            <ac:picMk id="5" creationId="{BB93CB2F-9F58-4F03-B557-648697AC7FAB}"/>
          </ac:picMkLst>
        </pc:picChg>
      </pc:sldChg>
      <pc:sldChg chg="addSp delSp modSp">
        <pc:chgData name="Jennifer Fraser Lobley" userId="S::jennifer.lobley@maine.edu::ecdd4152-0f36-425b-85e0-d9bbdf8c6661" providerId="AD" clId="Web-{D647BD42-9A08-987F-D66E-EAA2D1E61898}" dt="2021-08-11T16:35:26.728" v="291" actId="1076"/>
        <pc:sldMkLst>
          <pc:docMk/>
          <pc:sldMk cId="3614269724" sldId="414"/>
        </pc:sldMkLst>
        <pc:picChg chg="del">
          <ac:chgData name="Jennifer Fraser Lobley" userId="S::jennifer.lobley@maine.edu::ecdd4152-0f36-425b-85e0-d9bbdf8c6661" providerId="AD" clId="Web-{D647BD42-9A08-987F-D66E-EAA2D1E61898}" dt="2021-08-11T16:35:13.150" v="289"/>
          <ac:picMkLst>
            <pc:docMk/>
            <pc:sldMk cId="3614269724" sldId="414"/>
            <ac:picMk id="4" creationId="{E1F74EFF-F76D-E249-8318-8070F46F180A}"/>
          </ac:picMkLst>
        </pc:picChg>
        <pc:picChg chg="add mod">
          <ac:chgData name="Jennifer Fraser Lobley" userId="S::jennifer.lobley@maine.edu::ecdd4152-0f36-425b-85e0-d9bbdf8c6661" providerId="AD" clId="Web-{D647BD42-9A08-987F-D66E-EAA2D1E61898}" dt="2021-08-11T16:35:26.728" v="291" actId="1076"/>
          <ac:picMkLst>
            <pc:docMk/>
            <pc:sldMk cId="3614269724" sldId="414"/>
            <ac:picMk id="5" creationId="{C170649F-3DFA-4F37-8C65-D5E1B4B39683}"/>
          </ac:picMkLst>
        </pc:picChg>
      </pc:sldChg>
      <pc:sldChg chg="addSp delSp modSp">
        <pc:chgData name="Jennifer Fraser Lobley" userId="S::jennifer.lobley@maine.edu::ecdd4152-0f36-425b-85e0-d9bbdf8c6661" providerId="AD" clId="Web-{D647BD42-9A08-987F-D66E-EAA2D1E61898}" dt="2021-08-11T16:35:58.900" v="296" actId="1076"/>
        <pc:sldMkLst>
          <pc:docMk/>
          <pc:sldMk cId="4097018986" sldId="415"/>
        </pc:sldMkLst>
        <pc:picChg chg="del">
          <ac:chgData name="Jennifer Fraser Lobley" userId="S::jennifer.lobley@maine.edu::ecdd4152-0f36-425b-85e0-d9bbdf8c6661" providerId="AD" clId="Web-{D647BD42-9A08-987F-D66E-EAA2D1E61898}" dt="2021-08-11T16:35:31.619" v="292"/>
          <ac:picMkLst>
            <pc:docMk/>
            <pc:sldMk cId="4097018986" sldId="415"/>
            <ac:picMk id="4" creationId="{E1F74EFF-F76D-E249-8318-8070F46F180A}"/>
          </ac:picMkLst>
        </pc:picChg>
        <pc:picChg chg="add mod">
          <ac:chgData name="Jennifer Fraser Lobley" userId="S::jennifer.lobley@maine.edu::ecdd4152-0f36-425b-85e0-d9bbdf8c6661" providerId="AD" clId="Web-{D647BD42-9A08-987F-D66E-EAA2D1E61898}" dt="2021-08-11T16:35:58.900" v="296" actId="1076"/>
          <ac:picMkLst>
            <pc:docMk/>
            <pc:sldMk cId="4097018986" sldId="415"/>
            <ac:picMk id="5" creationId="{BC5447B8-D139-4FCD-9288-CC5A909323AF}"/>
          </ac:picMkLst>
        </pc:picChg>
      </pc:sldChg>
    </pc:docChg>
  </pc:docChgLst>
  <pc:docChgLst>
    <pc:chgData name="Jennifer Fraser Lobley" userId="S::jennifer.lobley@maine.edu::ecdd4152-0f36-425b-85e0-d9bbdf8c6661" providerId="AD" clId="Web-{139C3499-FCAD-E6C2-2FE2-E569B6CF1364}"/>
    <pc:docChg chg="mod addSld delSld modSld sldOrd">
      <pc:chgData name="Jennifer Fraser Lobley" userId="S::jennifer.lobley@maine.edu::ecdd4152-0f36-425b-85e0-d9bbdf8c6661" providerId="AD" clId="Web-{139C3499-FCAD-E6C2-2FE2-E569B6CF1364}" dt="2021-08-09T18:13:31.256" v="1500" actId="20577"/>
      <pc:docMkLst>
        <pc:docMk/>
      </pc:docMkLst>
      <pc:sldChg chg="addSp delSp modSp delCm">
        <pc:chgData name="Jennifer Fraser Lobley" userId="S::jennifer.lobley@maine.edu::ecdd4152-0f36-425b-85e0-d9bbdf8c6661" providerId="AD" clId="Web-{139C3499-FCAD-E6C2-2FE2-E569B6CF1364}" dt="2021-08-06T18:10:37.267" v="977" actId="14100"/>
        <pc:sldMkLst>
          <pc:docMk/>
          <pc:sldMk cId="1217626743" sldId="293"/>
        </pc:sldMkLst>
        <pc:spChg chg="mod">
          <ac:chgData name="Jennifer Fraser Lobley" userId="S::jennifer.lobley@maine.edu::ecdd4152-0f36-425b-85e0-d9bbdf8c6661" providerId="AD" clId="Web-{139C3499-FCAD-E6C2-2FE2-E569B6CF1364}" dt="2021-08-06T17:27:05.880" v="723" actId="20577"/>
          <ac:spMkLst>
            <pc:docMk/>
            <pc:sldMk cId="1217626743" sldId="293"/>
            <ac:spMk id="2" creationId="{00000000-0000-0000-0000-000000000000}"/>
          </ac:spMkLst>
        </pc:spChg>
        <pc:spChg chg="mod">
          <ac:chgData name="Jennifer Fraser Lobley" userId="S::jennifer.lobley@maine.edu::ecdd4152-0f36-425b-85e0-d9bbdf8c6661" providerId="AD" clId="Web-{139C3499-FCAD-E6C2-2FE2-E569B6CF1364}" dt="2021-08-06T18:10:37.267" v="977" actId="14100"/>
          <ac:spMkLst>
            <pc:docMk/>
            <pc:sldMk cId="1217626743" sldId="293"/>
            <ac:spMk id="3" creationId="{00000000-0000-0000-0000-000000000000}"/>
          </ac:spMkLst>
        </pc:spChg>
        <pc:spChg chg="add mod">
          <ac:chgData name="Jennifer Fraser Lobley" userId="S::jennifer.lobley@maine.edu::ecdd4152-0f36-425b-85e0-d9bbdf8c6661" providerId="AD" clId="Web-{139C3499-FCAD-E6C2-2FE2-E569B6CF1364}" dt="2021-08-06T18:10:27.923" v="976" actId="14100"/>
          <ac:spMkLst>
            <pc:docMk/>
            <pc:sldMk cId="1217626743" sldId="293"/>
            <ac:spMk id="5" creationId="{AF849AFA-A1E5-463E-8061-3BB833E12BCC}"/>
          </ac:spMkLst>
        </pc:spChg>
        <pc:picChg chg="del">
          <ac:chgData name="Jennifer Fraser Lobley" userId="S::jennifer.lobley@maine.edu::ecdd4152-0f36-425b-85e0-d9bbdf8c6661" providerId="AD" clId="Web-{139C3499-FCAD-E6C2-2FE2-E569B6CF1364}" dt="2021-08-06T17:30:22.370" v="815"/>
          <ac:picMkLst>
            <pc:docMk/>
            <pc:sldMk cId="1217626743" sldId="293"/>
            <ac:picMk id="4" creationId="{379318F1-0647-0A4E-8435-95196AECB5AE}"/>
          </ac:picMkLst>
        </pc:picChg>
      </pc:sldChg>
      <pc:sldChg chg="delSp modSp">
        <pc:chgData name="Jennifer Fraser Lobley" userId="S::jennifer.lobley@maine.edu::ecdd4152-0f36-425b-85e0-d9bbdf8c6661" providerId="AD" clId="Web-{139C3499-FCAD-E6C2-2FE2-E569B6CF1364}" dt="2021-08-06T20:17:43.697" v="1089" actId="20577"/>
        <pc:sldMkLst>
          <pc:docMk/>
          <pc:sldMk cId="1396886208" sldId="320"/>
        </pc:sldMkLst>
        <pc:spChg chg="mod">
          <ac:chgData name="Jennifer Fraser Lobley" userId="S::jennifer.lobley@maine.edu::ecdd4152-0f36-425b-85e0-d9bbdf8c6661" providerId="AD" clId="Web-{139C3499-FCAD-E6C2-2FE2-E569B6CF1364}" dt="2021-08-06T20:17:43.697" v="1089" actId="20577"/>
          <ac:spMkLst>
            <pc:docMk/>
            <pc:sldMk cId="1396886208" sldId="320"/>
            <ac:spMk id="2" creationId="{00000000-0000-0000-0000-000000000000}"/>
          </ac:spMkLst>
        </pc:spChg>
        <pc:spChg chg="mod">
          <ac:chgData name="Jennifer Fraser Lobley" userId="S::jennifer.lobley@maine.edu::ecdd4152-0f36-425b-85e0-d9bbdf8c6661" providerId="AD" clId="Web-{139C3499-FCAD-E6C2-2FE2-E569B6CF1364}" dt="2021-08-06T20:17:30.947" v="1083" actId="20577"/>
          <ac:spMkLst>
            <pc:docMk/>
            <pc:sldMk cId="1396886208" sldId="320"/>
            <ac:spMk id="3" creationId="{00000000-0000-0000-0000-000000000000}"/>
          </ac:spMkLst>
        </pc:spChg>
        <pc:picChg chg="del">
          <ac:chgData name="Jennifer Fraser Lobley" userId="S::jennifer.lobley@maine.edu::ecdd4152-0f36-425b-85e0-d9bbdf8c6661" providerId="AD" clId="Web-{139C3499-FCAD-E6C2-2FE2-E569B6CF1364}" dt="2021-08-06T20:12:43.843" v="978"/>
          <ac:picMkLst>
            <pc:docMk/>
            <pc:sldMk cId="1396886208" sldId="320"/>
            <ac:picMk id="4" creationId="{67A546E1-D964-894F-95D9-02BBE8C976BE}"/>
          </ac:picMkLst>
        </pc:picChg>
      </pc:sldChg>
      <pc:sldChg chg="delCm">
        <pc:chgData name="Jennifer Fraser Lobley" userId="S::jennifer.lobley@maine.edu::ecdd4152-0f36-425b-85e0-d9bbdf8c6661" providerId="AD" clId="Web-{139C3499-FCAD-E6C2-2FE2-E569B6CF1364}" dt="2021-08-06T14:14:54.251" v="0"/>
        <pc:sldMkLst>
          <pc:docMk/>
          <pc:sldMk cId="2539718511" sldId="323"/>
        </pc:sldMkLst>
      </pc:sldChg>
      <pc:sldChg chg="addSp delSp modSp delCm">
        <pc:chgData name="Jennifer Fraser Lobley" userId="S::jennifer.lobley@maine.edu::ecdd4152-0f36-425b-85e0-d9bbdf8c6661" providerId="AD" clId="Web-{139C3499-FCAD-E6C2-2FE2-E569B6CF1364}" dt="2021-08-06T14:46:50.560" v="217" actId="20577"/>
        <pc:sldMkLst>
          <pc:docMk/>
          <pc:sldMk cId="3194792706" sldId="334"/>
        </pc:sldMkLst>
        <pc:spChg chg="mod">
          <ac:chgData name="Jennifer Fraser Lobley" userId="S::jennifer.lobley@maine.edu::ecdd4152-0f36-425b-85e0-d9bbdf8c6661" providerId="AD" clId="Web-{139C3499-FCAD-E6C2-2FE2-E569B6CF1364}" dt="2021-08-06T14:46:50.560" v="217" actId="20577"/>
          <ac:spMkLst>
            <pc:docMk/>
            <pc:sldMk cId="3194792706" sldId="334"/>
            <ac:spMk id="2" creationId="{00000000-0000-0000-0000-000000000000}"/>
          </ac:spMkLst>
        </pc:spChg>
        <pc:spChg chg="del mod">
          <ac:chgData name="Jennifer Fraser Lobley" userId="S::jennifer.lobley@maine.edu::ecdd4152-0f36-425b-85e0-d9bbdf8c6661" providerId="AD" clId="Web-{139C3499-FCAD-E6C2-2FE2-E569B6CF1364}" dt="2021-08-06T14:33:39.252" v="71"/>
          <ac:spMkLst>
            <pc:docMk/>
            <pc:sldMk cId="3194792706" sldId="334"/>
            <ac:spMk id="3" creationId="{00000000-0000-0000-0000-000000000000}"/>
          </ac:spMkLst>
        </pc:spChg>
        <pc:spChg chg="add mod">
          <ac:chgData name="Jennifer Fraser Lobley" userId="S::jennifer.lobley@maine.edu::ecdd4152-0f36-425b-85e0-d9bbdf8c6661" providerId="AD" clId="Web-{139C3499-FCAD-E6C2-2FE2-E569B6CF1364}" dt="2021-08-06T14:40:39.493" v="162" actId="20577"/>
          <ac:spMkLst>
            <pc:docMk/>
            <pc:sldMk cId="3194792706" sldId="334"/>
            <ac:spMk id="4" creationId="{FA376B58-315B-4056-97D3-186EA75C417E}"/>
          </ac:spMkLst>
        </pc:spChg>
        <pc:spChg chg="add mod">
          <ac:chgData name="Jennifer Fraser Lobley" userId="S::jennifer.lobley@maine.edu::ecdd4152-0f36-425b-85e0-d9bbdf8c6661" providerId="AD" clId="Web-{139C3499-FCAD-E6C2-2FE2-E569B6CF1364}" dt="2021-08-06T14:45:20.294" v="203" actId="1076"/>
          <ac:spMkLst>
            <pc:docMk/>
            <pc:sldMk cId="3194792706" sldId="334"/>
            <ac:spMk id="6" creationId="{B9DA2958-0224-447B-B30B-8B6E379A9900}"/>
          </ac:spMkLst>
        </pc:spChg>
        <pc:spChg chg="add mod">
          <ac:chgData name="Jennifer Fraser Lobley" userId="S::jennifer.lobley@maine.edu::ecdd4152-0f36-425b-85e0-d9bbdf8c6661" providerId="AD" clId="Web-{139C3499-FCAD-E6C2-2FE2-E569B6CF1364}" dt="2021-08-06T14:41:10.774" v="176" actId="20577"/>
          <ac:spMkLst>
            <pc:docMk/>
            <pc:sldMk cId="3194792706" sldId="334"/>
            <ac:spMk id="7" creationId="{A2CD09AA-8405-4917-BAA7-A84684CD5BE8}"/>
          </ac:spMkLst>
        </pc:spChg>
        <pc:spChg chg="add mod">
          <ac:chgData name="Jennifer Fraser Lobley" userId="S::jennifer.lobley@maine.edu::ecdd4152-0f36-425b-85e0-d9bbdf8c6661" providerId="AD" clId="Web-{139C3499-FCAD-E6C2-2FE2-E569B6CF1364}" dt="2021-08-06T14:46:04.482" v="208" actId="1076"/>
          <ac:spMkLst>
            <pc:docMk/>
            <pc:sldMk cId="3194792706" sldId="334"/>
            <ac:spMk id="9" creationId="{A836B4BE-0F34-4459-ADCB-499CE2CD09C1}"/>
          </ac:spMkLst>
        </pc:spChg>
        <pc:spChg chg="add mod">
          <ac:chgData name="Jennifer Fraser Lobley" userId="S::jennifer.lobley@maine.edu::ecdd4152-0f36-425b-85e0-d9bbdf8c6661" providerId="AD" clId="Web-{139C3499-FCAD-E6C2-2FE2-E569B6CF1364}" dt="2021-08-06T14:32:59.048" v="65" actId="1076"/>
          <ac:spMkLst>
            <pc:docMk/>
            <pc:sldMk cId="3194792706" sldId="334"/>
            <ac:spMk id="10" creationId="{F7415296-A549-4E17-96AC-E84E741276F4}"/>
          </ac:spMkLst>
        </pc:spChg>
        <pc:spChg chg="add mod">
          <ac:chgData name="Jennifer Fraser Lobley" userId="S::jennifer.lobley@maine.edu::ecdd4152-0f36-425b-85e0-d9bbdf8c6661" providerId="AD" clId="Web-{139C3499-FCAD-E6C2-2FE2-E569B6CF1364}" dt="2021-08-06T14:45:23.762" v="204" actId="1076"/>
          <ac:spMkLst>
            <pc:docMk/>
            <pc:sldMk cId="3194792706" sldId="334"/>
            <ac:spMk id="11" creationId="{C2C52B76-CDB8-4560-A699-82361F69EE98}"/>
          </ac:spMkLst>
        </pc:spChg>
        <pc:spChg chg="add mod">
          <ac:chgData name="Jennifer Fraser Lobley" userId="S::jennifer.lobley@maine.edu::ecdd4152-0f36-425b-85e0-d9bbdf8c6661" providerId="AD" clId="Web-{139C3499-FCAD-E6C2-2FE2-E569B6CF1364}" dt="2021-08-06T14:41:23.118" v="183" actId="1076"/>
          <ac:spMkLst>
            <pc:docMk/>
            <pc:sldMk cId="3194792706" sldId="334"/>
            <ac:spMk id="12" creationId="{D942DDBD-1B00-4F58-A035-37F30F5DB183}"/>
          </ac:spMkLst>
        </pc:spChg>
        <pc:spChg chg="add mod">
          <ac:chgData name="Jennifer Fraser Lobley" userId="S::jennifer.lobley@maine.edu::ecdd4152-0f36-425b-85e0-d9bbdf8c6661" providerId="AD" clId="Web-{139C3499-FCAD-E6C2-2FE2-E569B6CF1364}" dt="2021-08-06T14:43:57.355" v="194" actId="20577"/>
          <ac:spMkLst>
            <pc:docMk/>
            <pc:sldMk cId="3194792706" sldId="334"/>
            <ac:spMk id="14" creationId="{C599FC2F-1D77-4A3F-8779-E1DDA41463B2}"/>
          </ac:spMkLst>
        </pc:spChg>
        <pc:spChg chg="add del">
          <ac:chgData name="Jennifer Fraser Lobley" userId="S::jennifer.lobley@maine.edu::ecdd4152-0f36-425b-85e0-d9bbdf8c6661" providerId="AD" clId="Web-{139C3499-FCAD-E6C2-2FE2-E569B6CF1364}" dt="2021-08-06T14:33:43.987" v="73"/>
          <ac:spMkLst>
            <pc:docMk/>
            <pc:sldMk cId="3194792706" sldId="334"/>
            <ac:spMk id="15" creationId="{E55FC73F-E364-4C65-891D-097FADC18031}"/>
          </ac:spMkLst>
        </pc:spChg>
        <pc:spChg chg="add del">
          <ac:chgData name="Jennifer Fraser Lobley" userId="S::jennifer.lobley@maine.edu::ecdd4152-0f36-425b-85e0-d9bbdf8c6661" providerId="AD" clId="Web-{139C3499-FCAD-E6C2-2FE2-E569B6CF1364}" dt="2021-08-06T14:34:01.737" v="76"/>
          <ac:spMkLst>
            <pc:docMk/>
            <pc:sldMk cId="3194792706" sldId="334"/>
            <ac:spMk id="16" creationId="{7506D832-53E8-487A-8C12-335291DE9C4B}"/>
          </ac:spMkLst>
        </pc:spChg>
        <pc:spChg chg="add del">
          <ac:chgData name="Jennifer Fraser Lobley" userId="S::jennifer.lobley@maine.edu::ecdd4152-0f36-425b-85e0-d9bbdf8c6661" providerId="AD" clId="Web-{139C3499-FCAD-E6C2-2FE2-E569B6CF1364}" dt="2021-08-06T14:34:11.909" v="78"/>
          <ac:spMkLst>
            <pc:docMk/>
            <pc:sldMk cId="3194792706" sldId="334"/>
            <ac:spMk id="17" creationId="{561AD300-9480-4B20-B958-E203AB2F036A}"/>
          </ac:spMkLst>
        </pc:spChg>
        <pc:spChg chg="add mod">
          <ac:chgData name="Jennifer Fraser Lobley" userId="S::jennifer.lobley@maine.edu::ecdd4152-0f36-425b-85e0-d9bbdf8c6661" providerId="AD" clId="Web-{139C3499-FCAD-E6C2-2FE2-E569B6CF1364}" dt="2021-08-06T14:39:53.914" v="150" actId="20577"/>
          <ac:spMkLst>
            <pc:docMk/>
            <pc:sldMk cId="3194792706" sldId="334"/>
            <ac:spMk id="18" creationId="{729CB4D0-E6F5-442C-8D76-3CB589F47791}"/>
          </ac:spMkLst>
        </pc:spChg>
        <pc:spChg chg="add mod">
          <ac:chgData name="Jennifer Fraser Lobley" userId="S::jennifer.lobley@maine.edu::ecdd4152-0f36-425b-85e0-d9bbdf8c6661" providerId="AD" clId="Web-{139C3499-FCAD-E6C2-2FE2-E569B6CF1364}" dt="2021-08-06T14:46:08.013" v="209" actId="1076"/>
          <ac:spMkLst>
            <pc:docMk/>
            <pc:sldMk cId="3194792706" sldId="334"/>
            <ac:spMk id="19" creationId="{FE938B24-2362-486C-9A82-5A09210F351C}"/>
          </ac:spMkLst>
        </pc:spChg>
        <pc:spChg chg="add mod">
          <ac:chgData name="Jennifer Fraser Lobley" userId="S::jennifer.lobley@maine.edu::ecdd4152-0f36-425b-85e0-d9bbdf8c6661" providerId="AD" clId="Web-{139C3499-FCAD-E6C2-2FE2-E569B6CF1364}" dt="2021-08-06T14:40:43.821" v="164" actId="20577"/>
          <ac:spMkLst>
            <pc:docMk/>
            <pc:sldMk cId="3194792706" sldId="334"/>
            <ac:spMk id="20" creationId="{73039D7F-2AF5-4F8E-B77A-BC1826203DBD}"/>
          </ac:spMkLst>
        </pc:spChg>
        <pc:spChg chg="add mod">
          <ac:chgData name="Jennifer Fraser Lobley" userId="S::jennifer.lobley@maine.edu::ecdd4152-0f36-425b-85e0-d9bbdf8c6661" providerId="AD" clId="Web-{139C3499-FCAD-E6C2-2FE2-E569B6CF1364}" dt="2021-08-06T14:40:46.540" v="165" actId="20577"/>
          <ac:spMkLst>
            <pc:docMk/>
            <pc:sldMk cId="3194792706" sldId="334"/>
            <ac:spMk id="21" creationId="{8EECA94A-D0EA-4BE6-8A28-81C5A2381499}"/>
          </ac:spMkLst>
        </pc:spChg>
        <pc:spChg chg="add mod">
          <ac:chgData name="Jennifer Fraser Lobley" userId="S::jennifer.lobley@maine.edu::ecdd4152-0f36-425b-85e0-d9bbdf8c6661" providerId="AD" clId="Web-{139C3499-FCAD-E6C2-2FE2-E569B6CF1364}" dt="2021-08-06T14:45:33.387" v="205" actId="1076"/>
          <ac:spMkLst>
            <pc:docMk/>
            <pc:sldMk cId="3194792706" sldId="334"/>
            <ac:spMk id="22" creationId="{36225558-15EE-4D24-9A10-D70DA2FA23F2}"/>
          </ac:spMkLst>
        </pc:spChg>
        <pc:spChg chg="add mod">
          <ac:chgData name="Jennifer Fraser Lobley" userId="S::jennifer.lobley@maine.edu::ecdd4152-0f36-425b-85e0-d9bbdf8c6661" providerId="AD" clId="Web-{139C3499-FCAD-E6C2-2FE2-E569B6CF1364}" dt="2021-08-06T14:41:30.181" v="185" actId="1076"/>
          <ac:spMkLst>
            <pc:docMk/>
            <pc:sldMk cId="3194792706" sldId="334"/>
            <ac:spMk id="23" creationId="{143333F5-D3F6-41B8-8C16-CD9A2C506FD8}"/>
          </ac:spMkLst>
        </pc:spChg>
        <pc:picChg chg="del">
          <ac:chgData name="Jennifer Fraser Lobley" userId="S::jennifer.lobley@maine.edu::ecdd4152-0f36-425b-85e0-d9bbdf8c6661" providerId="AD" clId="Web-{139C3499-FCAD-E6C2-2FE2-E569B6CF1364}" dt="2021-08-06T14:25:35.604" v="1"/>
          <ac:picMkLst>
            <pc:docMk/>
            <pc:sldMk cId="3194792706" sldId="334"/>
            <ac:picMk id="5" creationId="{E1ADF793-D9EB-B548-859E-C3B4F877193E}"/>
          </ac:picMkLst>
        </pc:picChg>
        <pc:cxnChg chg="add mod">
          <ac:chgData name="Jennifer Fraser Lobley" userId="S::jennifer.lobley@maine.edu::ecdd4152-0f36-425b-85e0-d9bbdf8c6661" providerId="AD" clId="Web-{139C3499-FCAD-E6C2-2FE2-E569B6CF1364}" dt="2021-08-06T14:41:25.868" v="184" actId="14100"/>
          <ac:cxnSpMkLst>
            <pc:docMk/>
            <pc:sldMk cId="3194792706" sldId="334"/>
            <ac:cxnSpMk id="8" creationId="{D6DB6BDB-F748-4C89-BD49-42E6F74A842A}"/>
          </ac:cxnSpMkLst>
        </pc:cxnChg>
      </pc:sldChg>
      <pc:sldChg chg="addSp delSp modSp">
        <pc:chgData name="Jennifer Fraser Lobley" userId="S::jennifer.lobley@maine.edu::ecdd4152-0f36-425b-85e0-d9bbdf8c6661" providerId="AD" clId="Web-{139C3499-FCAD-E6C2-2FE2-E569B6CF1364}" dt="2021-08-06T14:54:46.692" v="284" actId="1076"/>
        <pc:sldMkLst>
          <pc:docMk/>
          <pc:sldMk cId="3652206748" sldId="335"/>
        </pc:sldMkLst>
        <pc:spChg chg="mod">
          <ac:chgData name="Jennifer Fraser Lobley" userId="S::jennifer.lobley@maine.edu::ecdd4152-0f36-425b-85e0-d9bbdf8c6661" providerId="AD" clId="Web-{139C3499-FCAD-E6C2-2FE2-E569B6CF1364}" dt="2021-08-06T14:50:23.314" v="234" actId="20577"/>
          <ac:spMkLst>
            <pc:docMk/>
            <pc:sldMk cId="3652206748" sldId="335"/>
            <ac:spMk id="2" creationId="{00000000-0000-0000-0000-000000000000}"/>
          </ac:spMkLst>
        </pc:spChg>
        <pc:spChg chg="add mod">
          <ac:chgData name="Jennifer Fraser Lobley" userId="S::jennifer.lobley@maine.edu::ecdd4152-0f36-425b-85e0-d9bbdf8c6661" providerId="AD" clId="Web-{139C3499-FCAD-E6C2-2FE2-E569B6CF1364}" dt="2021-08-06T14:53:03.519" v="279" actId="20577"/>
          <ac:spMkLst>
            <pc:docMk/>
            <pc:sldMk cId="3652206748" sldId="335"/>
            <ac:spMk id="3" creationId="{CE99311C-ADA3-4C8F-A3F3-0830D7784554}"/>
          </ac:spMkLst>
        </pc:spChg>
        <pc:graphicFrameChg chg="del">
          <ac:chgData name="Jennifer Fraser Lobley" userId="S::jennifer.lobley@maine.edu::ecdd4152-0f36-425b-85e0-d9bbdf8c6661" providerId="AD" clId="Web-{139C3499-FCAD-E6C2-2FE2-E569B6CF1364}" dt="2021-08-06T14:49:41.219" v="218"/>
          <ac:graphicFrameMkLst>
            <pc:docMk/>
            <pc:sldMk cId="3652206748" sldId="335"/>
            <ac:graphicFrameMk id="4" creationId="{49088EC3-70BA-F94C-9EA9-55C0C8218C43}"/>
          </ac:graphicFrameMkLst>
        </pc:graphicFrameChg>
        <pc:picChg chg="add mod">
          <ac:chgData name="Jennifer Fraser Lobley" userId="S::jennifer.lobley@maine.edu::ecdd4152-0f36-425b-85e0-d9bbdf8c6661" providerId="AD" clId="Web-{139C3499-FCAD-E6C2-2FE2-E569B6CF1364}" dt="2021-08-06T14:54:46.692" v="284" actId="1076"/>
          <ac:picMkLst>
            <pc:docMk/>
            <pc:sldMk cId="3652206748" sldId="335"/>
            <ac:picMk id="5" creationId="{29A0BE08-8C85-4158-AC21-6F1D247B62F9}"/>
          </ac:picMkLst>
        </pc:picChg>
      </pc:sldChg>
      <pc:sldChg chg="del">
        <pc:chgData name="Jennifer Fraser Lobley" userId="S::jennifer.lobley@maine.edu::ecdd4152-0f36-425b-85e0-d9bbdf8c6661" providerId="AD" clId="Web-{139C3499-FCAD-E6C2-2FE2-E569B6CF1364}" dt="2021-08-06T15:04:54.858" v="285"/>
        <pc:sldMkLst>
          <pc:docMk/>
          <pc:sldMk cId="3200148615" sldId="336"/>
        </pc:sldMkLst>
      </pc:sldChg>
      <pc:sldChg chg="modSp">
        <pc:chgData name="Jennifer Fraser Lobley" userId="S::jennifer.lobley@maine.edu::ecdd4152-0f36-425b-85e0-d9bbdf8c6661" providerId="AD" clId="Web-{139C3499-FCAD-E6C2-2FE2-E569B6CF1364}" dt="2021-08-06T15:09:25.487" v="330" actId="1076"/>
        <pc:sldMkLst>
          <pc:docMk/>
          <pc:sldMk cId="1319982603" sldId="344"/>
        </pc:sldMkLst>
        <pc:spChg chg="mod">
          <ac:chgData name="Jennifer Fraser Lobley" userId="S::jennifer.lobley@maine.edu::ecdd4152-0f36-425b-85e0-d9bbdf8c6661" providerId="AD" clId="Web-{139C3499-FCAD-E6C2-2FE2-E569B6CF1364}" dt="2021-08-06T15:06:36.062" v="291" actId="20577"/>
          <ac:spMkLst>
            <pc:docMk/>
            <pc:sldMk cId="1319982603" sldId="344"/>
            <ac:spMk id="2" creationId="{00000000-0000-0000-0000-000000000000}"/>
          </ac:spMkLst>
        </pc:spChg>
        <pc:spChg chg="mod">
          <ac:chgData name="Jennifer Fraser Lobley" userId="S::jennifer.lobley@maine.edu::ecdd4152-0f36-425b-85e0-d9bbdf8c6661" providerId="AD" clId="Web-{139C3499-FCAD-E6C2-2FE2-E569B6CF1364}" dt="2021-08-06T15:09:23.080" v="329" actId="1076"/>
          <ac:spMkLst>
            <pc:docMk/>
            <pc:sldMk cId="1319982603" sldId="344"/>
            <ac:spMk id="3" creationId="{00000000-0000-0000-0000-000000000000}"/>
          </ac:spMkLst>
        </pc:spChg>
        <pc:picChg chg="mod">
          <ac:chgData name="Jennifer Fraser Lobley" userId="S::jennifer.lobley@maine.edu::ecdd4152-0f36-425b-85e0-d9bbdf8c6661" providerId="AD" clId="Web-{139C3499-FCAD-E6C2-2FE2-E569B6CF1364}" dt="2021-08-06T15:09:25.487" v="330" actId="1076"/>
          <ac:picMkLst>
            <pc:docMk/>
            <pc:sldMk cId="1319982603" sldId="344"/>
            <ac:picMk id="4" creationId="{BF46170F-82ED-AD4D-8237-34E43E7FBFAF}"/>
          </ac:picMkLst>
        </pc:picChg>
      </pc:sldChg>
      <pc:sldChg chg="modSp">
        <pc:chgData name="Jennifer Fraser Lobley" userId="S::jennifer.lobley@maine.edu::ecdd4152-0f36-425b-85e0-d9bbdf8c6661" providerId="AD" clId="Web-{139C3499-FCAD-E6C2-2FE2-E569B6CF1364}" dt="2021-08-06T15:15:46.508" v="364" actId="1076"/>
        <pc:sldMkLst>
          <pc:docMk/>
          <pc:sldMk cId="988321598" sldId="346"/>
        </pc:sldMkLst>
        <pc:spChg chg="mod">
          <ac:chgData name="Jennifer Fraser Lobley" userId="S::jennifer.lobley@maine.edu::ecdd4152-0f36-425b-85e0-d9bbdf8c6661" providerId="AD" clId="Web-{139C3499-FCAD-E6C2-2FE2-E569B6CF1364}" dt="2021-08-06T15:13:58.959" v="357" actId="20577"/>
          <ac:spMkLst>
            <pc:docMk/>
            <pc:sldMk cId="988321598" sldId="346"/>
            <ac:spMk id="2" creationId="{8AD72ADF-4461-E146-9119-732F13B87B54}"/>
          </ac:spMkLst>
        </pc:spChg>
        <pc:spChg chg="mod">
          <ac:chgData name="Jennifer Fraser Lobley" userId="S::jennifer.lobley@maine.edu::ecdd4152-0f36-425b-85e0-d9bbdf8c6661" providerId="AD" clId="Web-{139C3499-FCAD-E6C2-2FE2-E569B6CF1364}" dt="2021-08-06T15:15:46.508" v="364" actId="1076"/>
          <ac:spMkLst>
            <pc:docMk/>
            <pc:sldMk cId="988321598" sldId="346"/>
            <ac:spMk id="4" creationId="{130A195D-0A26-E645-B112-1C2690303F25}"/>
          </ac:spMkLst>
        </pc:spChg>
      </pc:sldChg>
      <pc:sldChg chg="modSp">
        <pc:chgData name="Jennifer Fraser Lobley" userId="S::jennifer.lobley@maine.edu::ecdd4152-0f36-425b-85e0-d9bbdf8c6661" providerId="AD" clId="Web-{139C3499-FCAD-E6C2-2FE2-E569B6CF1364}" dt="2021-08-06T16:48:10.634" v="420" actId="14100"/>
        <pc:sldMkLst>
          <pc:docMk/>
          <pc:sldMk cId="2776825989" sldId="354"/>
        </pc:sldMkLst>
        <pc:spChg chg="mod">
          <ac:chgData name="Jennifer Fraser Lobley" userId="S::jennifer.lobley@maine.edu::ecdd4152-0f36-425b-85e0-d9bbdf8c6661" providerId="AD" clId="Web-{139C3499-FCAD-E6C2-2FE2-E569B6CF1364}" dt="2021-08-06T16:47:16.664" v="413" actId="20577"/>
          <ac:spMkLst>
            <pc:docMk/>
            <pc:sldMk cId="2776825989" sldId="354"/>
            <ac:spMk id="2" creationId="{00000000-0000-0000-0000-000000000000}"/>
          </ac:spMkLst>
        </pc:spChg>
        <pc:spChg chg="mod">
          <ac:chgData name="Jennifer Fraser Lobley" userId="S::jennifer.lobley@maine.edu::ecdd4152-0f36-425b-85e0-d9bbdf8c6661" providerId="AD" clId="Web-{139C3499-FCAD-E6C2-2FE2-E569B6CF1364}" dt="2021-08-06T16:48:10.634" v="420" actId="14100"/>
          <ac:spMkLst>
            <pc:docMk/>
            <pc:sldMk cId="2776825989" sldId="354"/>
            <ac:spMk id="3" creationId="{00000000-0000-0000-0000-000000000000}"/>
          </ac:spMkLst>
        </pc:spChg>
      </pc:sldChg>
      <pc:sldChg chg="modSp">
        <pc:chgData name="Jennifer Fraser Lobley" userId="S::jennifer.lobley@maine.edu::ecdd4152-0f36-425b-85e0-d9bbdf8c6661" providerId="AD" clId="Web-{139C3499-FCAD-E6C2-2FE2-E569B6CF1364}" dt="2021-08-06T17:16:21.894" v="529" actId="20577"/>
        <pc:sldMkLst>
          <pc:docMk/>
          <pc:sldMk cId="3138259497" sldId="355"/>
        </pc:sldMkLst>
        <pc:spChg chg="mod">
          <ac:chgData name="Jennifer Fraser Lobley" userId="S::jennifer.lobley@maine.edu::ecdd4152-0f36-425b-85e0-d9bbdf8c6661" providerId="AD" clId="Web-{139C3499-FCAD-E6C2-2FE2-E569B6CF1364}" dt="2021-08-06T16:49:29.730" v="460" actId="20577"/>
          <ac:spMkLst>
            <pc:docMk/>
            <pc:sldMk cId="3138259497" sldId="355"/>
            <ac:spMk id="2" creationId="{00000000-0000-0000-0000-000000000000}"/>
          </ac:spMkLst>
        </pc:spChg>
        <pc:spChg chg="mod">
          <ac:chgData name="Jennifer Fraser Lobley" userId="S::jennifer.lobley@maine.edu::ecdd4152-0f36-425b-85e0-d9bbdf8c6661" providerId="AD" clId="Web-{139C3499-FCAD-E6C2-2FE2-E569B6CF1364}" dt="2021-08-06T17:16:21.894" v="529" actId="20577"/>
          <ac:spMkLst>
            <pc:docMk/>
            <pc:sldMk cId="3138259497" sldId="355"/>
            <ac:spMk id="3" creationId="{00000000-0000-0000-0000-000000000000}"/>
          </ac:spMkLst>
        </pc:spChg>
        <pc:picChg chg="mod">
          <ac:chgData name="Jennifer Fraser Lobley" userId="S::jennifer.lobley@maine.edu::ecdd4152-0f36-425b-85e0-d9bbdf8c6661" providerId="AD" clId="Web-{139C3499-FCAD-E6C2-2FE2-E569B6CF1364}" dt="2021-08-06T16:51:48.812" v="515" actId="14100"/>
          <ac:picMkLst>
            <pc:docMk/>
            <pc:sldMk cId="3138259497" sldId="355"/>
            <ac:picMk id="4" creationId="{CE634899-FB43-BC44-B16A-307EBAF8DE71}"/>
          </ac:picMkLst>
        </pc:picChg>
      </pc:sldChg>
      <pc:sldChg chg="modSp">
        <pc:chgData name="Jennifer Fraser Lobley" userId="S::jennifer.lobley@maine.edu::ecdd4152-0f36-425b-85e0-d9bbdf8c6661" providerId="AD" clId="Web-{139C3499-FCAD-E6C2-2FE2-E569B6CF1364}" dt="2021-08-06T17:19:27.774" v="670" actId="14100"/>
        <pc:sldMkLst>
          <pc:docMk/>
          <pc:sldMk cId="2396811668" sldId="356"/>
        </pc:sldMkLst>
        <pc:spChg chg="mod">
          <ac:chgData name="Jennifer Fraser Lobley" userId="S::jennifer.lobley@maine.edu::ecdd4152-0f36-425b-85e0-d9bbdf8c6661" providerId="AD" clId="Web-{139C3499-FCAD-E6C2-2FE2-E569B6CF1364}" dt="2021-08-06T17:17:29.021" v="559" actId="20577"/>
          <ac:spMkLst>
            <pc:docMk/>
            <pc:sldMk cId="2396811668" sldId="356"/>
            <ac:spMk id="2" creationId="{8AD72ADF-4461-E146-9119-732F13B87B54}"/>
          </ac:spMkLst>
        </pc:spChg>
        <pc:spChg chg="mod">
          <ac:chgData name="Jennifer Fraser Lobley" userId="S::jennifer.lobley@maine.edu::ecdd4152-0f36-425b-85e0-d9bbdf8c6661" providerId="AD" clId="Web-{139C3499-FCAD-E6C2-2FE2-E569B6CF1364}" dt="2021-08-06T17:19:27.774" v="670" actId="14100"/>
          <ac:spMkLst>
            <pc:docMk/>
            <pc:sldMk cId="2396811668" sldId="356"/>
            <ac:spMk id="4" creationId="{130A195D-0A26-E645-B112-1C2690303F25}"/>
          </ac:spMkLst>
        </pc:spChg>
      </pc:sldChg>
      <pc:sldChg chg="addSp delSp modSp delCm">
        <pc:chgData name="Jennifer Fraser Lobley" userId="S::jennifer.lobley@maine.edu::ecdd4152-0f36-425b-85e0-d9bbdf8c6661" providerId="AD" clId="Web-{139C3499-FCAD-E6C2-2FE2-E569B6CF1364}" dt="2021-08-06T20:30:25.879" v="1149"/>
        <pc:sldMkLst>
          <pc:docMk/>
          <pc:sldMk cId="3716208191" sldId="364"/>
        </pc:sldMkLst>
        <pc:spChg chg="mod">
          <ac:chgData name="Jennifer Fraser Lobley" userId="S::jennifer.lobley@maine.edu::ecdd4152-0f36-425b-85e0-d9bbdf8c6661" providerId="AD" clId="Web-{139C3499-FCAD-E6C2-2FE2-E569B6CF1364}" dt="2021-08-06T20:25:30.729" v="1091" actId="20577"/>
          <ac:spMkLst>
            <pc:docMk/>
            <pc:sldMk cId="3716208191" sldId="364"/>
            <ac:spMk id="2" creationId="{00000000-0000-0000-0000-000000000000}"/>
          </ac:spMkLst>
        </pc:spChg>
        <pc:spChg chg="mod">
          <ac:chgData name="Jennifer Fraser Lobley" userId="S::jennifer.lobley@maine.edu::ecdd4152-0f36-425b-85e0-d9bbdf8c6661" providerId="AD" clId="Web-{139C3499-FCAD-E6C2-2FE2-E569B6CF1364}" dt="2021-08-06T20:29:38.690" v="1143" actId="20577"/>
          <ac:spMkLst>
            <pc:docMk/>
            <pc:sldMk cId="3716208191" sldId="364"/>
            <ac:spMk id="3" creationId="{00000000-0000-0000-0000-000000000000}"/>
          </ac:spMkLst>
        </pc:spChg>
        <pc:picChg chg="del">
          <ac:chgData name="Jennifer Fraser Lobley" userId="S::jennifer.lobley@maine.edu::ecdd4152-0f36-425b-85e0-d9bbdf8c6661" providerId="AD" clId="Web-{139C3499-FCAD-E6C2-2FE2-E569B6CF1364}" dt="2021-08-06T20:25:48.370" v="1093"/>
          <ac:picMkLst>
            <pc:docMk/>
            <pc:sldMk cId="3716208191" sldId="364"/>
            <ac:picMk id="4" creationId="{104DB34C-3388-794C-9E20-23630CCCA8FF}"/>
          </ac:picMkLst>
        </pc:picChg>
        <pc:picChg chg="add del mod">
          <ac:chgData name="Jennifer Fraser Lobley" userId="S::jennifer.lobley@maine.edu::ecdd4152-0f36-425b-85e0-d9bbdf8c6661" providerId="AD" clId="Web-{139C3499-FCAD-E6C2-2FE2-E569B6CF1364}" dt="2021-08-06T20:26:38.012" v="1110"/>
          <ac:picMkLst>
            <pc:docMk/>
            <pc:sldMk cId="3716208191" sldId="364"/>
            <ac:picMk id="5" creationId="{44877D41-B363-4423-BC13-91D647342308}"/>
          </ac:picMkLst>
        </pc:picChg>
        <pc:picChg chg="add del mod">
          <ac:chgData name="Jennifer Fraser Lobley" userId="S::jennifer.lobley@maine.edu::ecdd4152-0f36-425b-85e0-d9bbdf8c6661" providerId="AD" clId="Web-{139C3499-FCAD-E6C2-2FE2-E569B6CF1364}" dt="2021-08-06T20:26:59.154" v="1116"/>
          <ac:picMkLst>
            <pc:docMk/>
            <pc:sldMk cId="3716208191" sldId="364"/>
            <ac:picMk id="6" creationId="{7C196ADF-DD5E-4092-8D4E-9C14F474DE02}"/>
          </ac:picMkLst>
        </pc:picChg>
        <pc:picChg chg="add del">
          <ac:chgData name="Jennifer Fraser Lobley" userId="S::jennifer.lobley@maine.edu::ecdd4152-0f36-425b-85e0-d9bbdf8c6661" providerId="AD" clId="Web-{139C3499-FCAD-E6C2-2FE2-E569B6CF1364}" dt="2021-08-06T20:26:37.215" v="1109"/>
          <ac:picMkLst>
            <pc:docMk/>
            <pc:sldMk cId="3716208191" sldId="364"/>
            <ac:picMk id="7" creationId="{FC590698-32C8-4A4D-BE44-1A83AFD8825D}"/>
          </ac:picMkLst>
        </pc:picChg>
        <pc:picChg chg="add del">
          <ac:chgData name="Jennifer Fraser Lobley" userId="S::jennifer.lobley@maine.edu::ecdd4152-0f36-425b-85e0-d9bbdf8c6661" providerId="AD" clId="Web-{139C3499-FCAD-E6C2-2FE2-E569B6CF1364}" dt="2021-08-06T20:26:36.575" v="1108"/>
          <ac:picMkLst>
            <pc:docMk/>
            <pc:sldMk cId="3716208191" sldId="364"/>
            <ac:picMk id="8" creationId="{69B0ACF0-5F12-4396-9C05-9081D8E10DD3}"/>
          </ac:picMkLst>
        </pc:picChg>
        <pc:picChg chg="add del">
          <ac:chgData name="Jennifer Fraser Lobley" userId="S::jennifer.lobley@maine.edu::ecdd4152-0f36-425b-85e0-d9bbdf8c6661" providerId="AD" clId="Web-{139C3499-FCAD-E6C2-2FE2-E569B6CF1364}" dt="2021-08-06T20:26:35.668" v="1107"/>
          <ac:picMkLst>
            <pc:docMk/>
            <pc:sldMk cId="3716208191" sldId="364"/>
            <ac:picMk id="9" creationId="{AF0A19DC-40B6-42D9-A51E-406108D03B45}"/>
          </ac:picMkLst>
        </pc:picChg>
        <pc:picChg chg="add mod">
          <ac:chgData name="Jennifer Fraser Lobley" userId="S::jennifer.lobley@maine.edu::ecdd4152-0f36-425b-85e0-d9bbdf8c6661" providerId="AD" clId="Web-{139C3499-FCAD-E6C2-2FE2-E569B6CF1364}" dt="2021-08-06T20:29:59.394" v="1147" actId="1076"/>
          <ac:picMkLst>
            <pc:docMk/>
            <pc:sldMk cId="3716208191" sldId="364"/>
            <ac:picMk id="10" creationId="{CF3D1A9A-CD09-4E43-9D47-4C6BD3A091CB}"/>
          </ac:picMkLst>
        </pc:picChg>
        <pc:picChg chg="add mod">
          <ac:chgData name="Jennifer Fraser Lobley" userId="S::jennifer.lobley@maine.edu::ecdd4152-0f36-425b-85e0-d9bbdf8c6661" providerId="AD" clId="Web-{139C3499-FCAD-E6C2-2FE2-E569B6CF1364}" dt="2021-08-06T20:27:26.420" v="1122" actId="1076"/>
          <ac:picMkLst>
            <pc:docMk/>
            <pc:sldMk cId="3716208191" sldId="364"/>
            <ac:picMk id="11" creationId="{7C76C151-466E-4635-98BA-18FA4A8DA46A}"/>
          </ac:picMkLst>
        </pc:picChg>
        <pc:picChg chg="add mod">
          <ac:chgData name="Jennifer Fraser Lobley" userId="S::jennifer.lobley@maine.edu::ecdd4152-0f36-425b-85e0-d9bbdf8c6661" providerId="AD" clId="Web-{139C3499-FCAD-E6C2-2FE2-E569B6CF1364}" dt="2021-08-06T20:29:53.159" v="1146" actId="1076"/>
          <ac:picMkLst>
            <pc:docMk/>
            <pc:sldMk cId="3716208191" sldId="364"/>
            <ac:picMk id="12" creationId="{4A4FF752-9272-40D7-AA93-D0F7C4661AED}"/>
          </ac:picMkLst>
        </pc:picChg>
        <pc:picChg chg="add mod">
          <ac:chgData name="Jennifer Fraser Lobley" userId="S::jennifer.lobley@maine.edu::ecdd4152-0f36-425b-85e0-d9bbdf8c6661" providerId="AD" clId="Web-{139C3499-FCAD-E6C2-2FE2-E569B6CF1364}" dt="2021-08-06T20:29:51.253" v="1145" actId="1076"/>
          <ac:picMkLst>
            <pc:docMk/>
            <pc:sldMk cId="3716208191" sldId="364"/>
            <ac:picMk id="13" creationId="{5047B6D5-1B3A-41E5-8CFC-85F8803D2FE0}"/>
          </ac:picMkLst>
        </pc:picChg>
        <pc:picChg chg="add mod">
          <ac:chgData name="Jennifer Fraser Lobley" userId="S::jennifer.lobley@maine.edu::ecdd4152-0f36-425b-85e0-d9bbdf8c6661" providerId="AD" clId="Web-{139C3499-FCAD-E6C2-2FE2-E569B6CF1364}" dt="2021-08-06T20:30:10.019" v="1148" actId="1076"/>
          <ac:picMkLst>
            <pc:docMk/>
            <pc:sldMk cId="3716208191" sldId="364"/>
            <ac:picMk id="14" creationId="{0D7E7CBE-EE22-4DC3-B0E4-B19261013C93}"/>
          </ac:picMkLst>
        </pc:picChg>
      </pc:sldChg>
      <pc:sldChg chg="addSp delSp modSp">
        <pc:chgData name="Jennifer Fraser Lobley" userId="S::jennifer.lobley@maine.edu::ecdd4152-0f36-425b-85e0-d9bbdf8c6661" providerId="AD" clId="Web-{139C3499-FCAD-E6C2-2FE2-E569B6CF1364}" dt="2021-08-06T20:33:08.088" v="1211" actId="1076"/>
        <pc:sldMkLst>
          <pc:docMk/>
          <pc:sldMk cId="254136013" sldId="365"/>
        </pc:sldMkLst>
        <pc:spChg chg="mod">
          <ac:chgData name="Jennifer Fraser Lobley" userId="S::jennifer.lobley@maine.edu::ecdd4152-0f36-425b-85e0-d9bbdf8c6661" providerId="AD" clId="Web-{139C3499-FCAD-E6C2-2FE2-E569B6CF1364}" dt="2021-08-06T20:32:51.478" v="1210" actId="20577"/>
          <ac:spMkLst>
            <pc:docMk/>
            <pc:sldMk cId="254136013" sldId="365"/>
            <ac:spMk id="2" creationId="{00000000-0000-0000-0000-000000000000}"/>
          </ac:spMkLst>
        </pc:spChg>
        <pc:spChg chg="add mod">
          <ac:chgData name="Jennifer Fraser Lobley" userId="S::jennifer.lobley@maine.edu::ecdd4152-0f36-425b-85e0-d9bbdf8c6661" providerId="AD" clId="Web-{139C3499-FCAD-E6C2-2FE2-E569B6CF1364}" dt="2021-08-06T20:33:08.088" v="1211" actId="1076"/>
          <ac:spMkLst>
            <pc:docMk/>
            <pc:sldMk cId="254136013" sldId="365"/>
            <ac:spMk id="4" creationId="{C7B22729-62F3-4D63-A27F-70A45F4590F5}"/>
          </ac:spMkLst>
        </pc:spChg>
        <pc:picChg chg="del">
          <ac:chgData name="Jennifer Fraser Lobley" userId="S::jennifer.lobley@maine.edu::ecdd4152-0f36-425b-85e0-d9bbdf8c6661" providerId="AD" clId="Web-{139C3499-FCAD-E6C2-2FE2-E569B6CF1364}" dt="2021-08-06T20:31:23.194" v="1150"/>
          <ac:picMkLst>
            <pc:docMk/>
            <pc:sldMk cId="254136013" sldId="365"/>
            <ac:picMk id="1026" creationId="{E19EBCF3-5DD9-574D-B1AF-32DE3D118C94}"/>
          </ac:picMkLst>
        </pc:picChg>
      </pc:sldChg>
      <pc:sldChg chg="delSp modSp">
        <pc:chgData name="Jennifer Fraser Lobley" userId="S::jennifer.lobley@maine.edu::ecdd4152-0f36-425b-85e0-d9bbdf8c6661" providerId="AD" clId="Web-{139C3499-FCAD-E6C2-2FE2-E569B6CF1364}" dt="2021-08-06T20:36:22.626" v="1270" actId="20577"/>
        <pc:sldMkLst>
          <pc:docMk/>
          <pc:sldMk cId="289676105" sldId="366"/>
        </pc:sldMkLst>
        <pc:spChg chg="mod">
          <ac:chgData name="Jennifer Fraser Lobley" userId="S::jennifer.lobley@maine.edu::ecdd4152-0f36-425b-85e0-d9bbdf8c6661" providerId="AD" clId="Web-{139C3499-FCAD-E6C2-2FE2-E569B6CF1364}" dt="2021-08-06T20:33:46.964" v="1213" actId="20577"/>
          <ac:spMkLst>
            <pc:docMk/>
            <pc:sldMk cId="289676105" sldId="366"/>
            <ac:spMk id="2" creationId="{8AD72ADF-4461-E146-9119-732F13B87B54}"/>
          </ac:spMkLst>
        </pc:spChg>
        <pc:spChg chg="mod">
          <ac:chgData name="Jennifer Fraser Lobley" userId="S::jennifer.lobley@maine.edu::ecdd4152-0f36-425b-85e0-d9bbdf8c6661" providerId="AD" clId="Web-{139C3499-FCAD-E6C2-2FE2-E569B6CF1364}" dt="2021-08-06T20:36:22.626" v="1270" actId="20577"/>
          <ac:spMkLst>
            <pc:docMk/>
            <pc:sldMk cId="289676105" sldId="366"/>
            <ac:spMk id="4" creationId="{130A195D-0A26-E645-B112-1C2690303F25}"/>
          </ac:spMkLst>
        </pc:spChg>
        <pc:picChg chg="del">
          <ac:chgData name="Jennifer Fraser Lobley" userId="S::jennifer.lobley@maine.edu::ecdd4152-0f36-425b-85e0-d9bbdf8c6661" providerId="AD" clId="Web-{139C3499-FCAD-E6C2-2FE2-E569B6CF1364}" dt="2021-08-06T20:33:50.214" v="1214"/>
          <ac:picMkLst>
            <pc:docMk/>
            <pc:sldMk cId="289676105" sldId="366"/>
            <ac:picMk id="8" creationId="{DBCBCE65-E937-DC46-B768-07FE51269018}"/>
          </ac:picMkLst>
        </pc:picChg>
      </pc:sldChg>
      <pc:sldChg chg="modSp">
        <pc:chgData name="Jennifer Fraser Lobley" userId="S::jennifer.lobley@maine.edu::ecdd4152-0f36-425b-85e0-d9bbdf8c6661" providerId="AD" clId="Web-{139C3499-FCAD-E6C2-2FE2-E569B6CF1364}" dt="2021-08-06T15:19:01.386" v="406" actId="14100"/>
        <pc:sldMkLst>
          <pc:docMk/>
          <pc:sldMk cId="2129359026" sldId="388"/>
        </pc:sldMkLst>
        <pc:spChg chg="mod">
          <ac:chgData name="Jennifer Fraser Lobley" userId="S::jennifer.lobley@maine.edu::ecdd4152-0f36-425b-85e0-d9bbdf8c6661" providerId="AD" clId="Web-{139C3499-FCAD-E6C2-2FE2-E569B6CF1364}" dt="2021-08-06T15:16:16.368" v="383" actId="20577"/>
          <ac:spMkLst>
            <pc:docMk/>
            <pc:sldMk cId="2129359026" sldId="388"/>
            <ac:spMk id="2" creationId="{8AD72ADF-4461-E146-9119-732F13B87B54}"/>
          </ac:spMkLst>
        </pc:spChg>
        <pc:spChg chg="mod">
          <ac:chgData name="Jennifer Fraser Lobley" userId="S::jennifer.lobley@maine.edu::ecdd4152-0f36-425b-85e0-d9bbdf8c6661" providerId="AD" clId="Web-{139C3499-FCAD-E6C2-2FE2-E569B6CF1364}" dt="2021-08-06T15:19:01.386" v="406" actId="14100"/>
          <ac:spMkLst>
            <pc:docMk/>
            <pc:sldMk cId="2129359026" sldId="388"/>
            <ac:spMk id="4" creationId="{671CE220-4A3B-544A-96DE-A940C701A65B}"/>
          </ac:spMkLst>
        </pc:spChg>
      </pc:sldChg>
      <pc:sldChg chg="addSp delSp modSp ord">
        <pc:chgData name="Jennifer Fraser Lobley" userId="S::jennifer.lobley@maine.edu::ecdd4152-0f36-425b-85e0-d9bbdf8c6661" providerId="AD" clId="Web-{139C3499-FCAD-E6C2-2FE2-E569B6CF1364}" dt="2021-08-06T17:26:35.051" v="704"/>
        <pc:sldMkLst>
          <pc:docMk/>
          <pc:sldMk cId="2039325043" sldId="396"/>
        </pc:sldMkLst>
        <pc:spChg chg="mod">
          <ac:chgData name="Jennifer Fraser Lobley" userId="S::jennifer.lobley@maine.edu::ecdd4152-0f36-425b-85e0-d9bbdf8c6661" providerId="AD" clId="Web-{139C3499-FCAD-E6C2-2FE2-E569B6CF1364}" dt="2021-08-06T17:23:45.906" v="699" actId="20577"/>
          <ac:spMkLst>
            <pc:docMk/>
            <pc:sldMk cId="2039325043" sldId="396"/>
            <ac:spMk id="2" creationId="{00000000-0000-0000-0000-000000000000}"/>
          </ac:spMkLst>
        </pc:spChg>
        <pc:spChg chg="del mod">
          <ac:chgData name="Jennifer Fraser Lobley" userId="S::jennifer.lobley@maine.edu::ecdd4152-0f36-425b-85e0-d9bbdf8c6661" providerId="AD" clId="Web-{139C3499-FCAD-E6C2-2FE2-E569B6CF1364}" dt="2021-08-06T17:22:07.747" v="678"/>
          <ac:spMkLst>
            <pc:docMk/>
            <pc:sldMk cId="2039325043" sldId="396"/>
            <ac:spMk id="5" creationId="{A8CA4C38-E010-DF4F-B4C9-6B300ADF28B5}"/>
          </ac:spMkLst>
        </pc:spChg>
        <pc:spChg chg="add del mod">
          <ac:chgData name="Jennifer Fraser Lobley" userId="S::jennifer.lobley@maine.edu::ecdd4152-0f36-425b-85e0-d9bbdf8c6661" providerId="AD" clId="Web-{139C3499-FCAD-E6C2-2FE2-E569B6CF1364}" dt="2021-08-06T17:21:54.434" v="674"/>
          <ac:spMkLst>
            <pc:docMk/>
            <pc:sldMk cId="2039325043" sldId="396"/>
            <ac:spMk id="6" creationId="{71529947-76B8-492B-9D42-87371A375E46}"/>
          </ac:spMkLst>
        </pc:spChg>
        <pc:spChg chg="add del mod">
          <ac:chgData name="Jennifer Fraser Lobley" userId="S::jennifer.lobley@maine.edu::ecdd4152-0f36-425b-85e0-d9bbdf8c6661" providerId="AD" clId="Web-{139C3499-FCAD-E6C2-2FE2-E569B6CF1364}" dt="2021-08-06T17:23:15.483" v="691"/>
          <ac:spMkLst>
            <pc:docMk/>
            <pc:sldMk cId="2039325043" sldId="396"/>
            <ac:spMk id="7" creationId="{2BB9B013-8AAD-453F-8444-C3A049D8A4B0}"/>
          </ac:spMkLst>
        </pc:spChg>
        <pc:spChg chg="add mod">
          <ac:chgData name="Jennifer Fraser Lobley" userId="S::jennifer.lobley@maine.edu::ecdd4152-0f36-425b-85e0-d9bbdf8c6661" providerId="AD" clId="Web-{139C3499-FCAD-E6C2-2FE2-E569B6CF1364}" dt="2021-08-06T17:24:12.391" v="703" actId="1076"/>
          <ac:spMkLst>
            <pc:docMk/>
            <pc:sldMk cId="2039325043" sldId="396"/>
            <ac:spMk id="8" creationId="{D4808016-D382-4F63-9018-F539B0D8B51D}"/>
          </ac:spMkLst>
        </pc:spChg>
        <pc:picChg chg="add mod">
          <ac:chgData name="Jennifer Fraser Lobley" userId="S::jennifer.lobley@maine.edu::ecdd4152-0f36-425b-85e0-d9bbdf8c6661" providerId="AD" clId="Web-{139C3499-FCAD-E6C2-2FE2-E569B6CF1364}" dt="2021-08-06T17:24:06.141" v="702" actId="14100"/>
          <ac:picMkLst>
            <pc:docMk/>
            <pc:sldMk cId="2039325043" sldId="396"/>
            <ac:picMk id="3" creationId="{3013F2CD-A500-479C-B9DA-86E595DB0BF8}"/>
          </ac:picMkLst>
        </pc:picChg>
        <pc:picChg chg="del">
          <ac:chgData name="Jennifer Fraser Lobley" userId="S::jennifer.lobley@maine.edu::ecdd4152-0f36-425b-85e0-d9bbdf8c6661" providerId="AD" clId="Web-{139C3499-FCAD-E6C2-2FE2-E569B6CF1364}" dt="2021-08-06T17:21:44.137" v="672"/>
          <ac:picMkLst>
            <pc:docMk/>
            <pc:sldMk cId="2039325043" sldId="396"/>
            <ac:picMk id="2050" creationId="{EBE8D3EF-5B71-7C4E-8279-622A6F3745CB}"/>
          </ac:picMkLst>
        </pc:picChg>
      </pc:sldChg>
      <pc:sldChg chg="modSp">
        <pc:chgData name="Jennifer Fraser Lobley" userId="S::jennifer.lobley@maine.edu::ecdd4152-0f36-425b-85e0-d9bbdf8c6661" providerId="AD" clId="Web-{139C3499-FCAD-E6C2-2FE2-E569B6CF1364}" dt="2021-08-06T20:41:27.839" v="1308" actId="20577"/>
        <pc:sldMkLst>
          <pc:docMk/>
          <pc:sldMk cId="153910600" sldId="399"/>
        </pc:sldMkLst>
        <pc:spChg chg="mod">
          <ac:chgData name="Jennifer Fraser Lobley" userId="S::jennifer.lobley@maine.edu::ecdd4152-0f36-425b-85e0-d9bbdf8c6661" providerId="AD" clId="Web-{139C3499-FCAD-E6C2-2FE2-E569B6CF1364}" dt="2021-08-06T20:41:12.214" v="1304" actId="20577"/>
          <ac:spMkLst>
            <pc:docMk/>
            <pc:sldMk cId="153910600" sldId="399"/>
            <ac:spMk id="2" creationId="{00000000-0000-0000-0000-000000000000}"/>
          </ac:spMkLst>
        </pc:spChg>
        <pc:spChg chg="mod">
          <ac:chgData name="Jennifer Fraser Lobley" userId="S::jennifer.lobley@maine.edu::ecdd4152-0f36-425b-85e0-d9bbdf8c6661" providerId="AD" clId="Web-{139C3499-FCAD-E6C2-2FE2-E569B6CF1364}" dt="2021-08-06T20:41:27.839" v="1308" actId="20577"/>
          <ac:spMkLst>
            <pc:docMk/>
            <pc:sldMk cId="153910600" sldId="399"/>
            <ac:spMk id="3" creationId="{00000000-0000-0000-0000-000000000000}"/>
          </ac:spMkLst>
        </pc:spChg>
        <pc:picChg chg="mod">
          <ac:chgData name="Jennifer Fraser Lobley" userId="S::jennifer.lobley@maine.edu::ecdd4152-0f36-425b-85e0-d9bbdf8c6661" providerId="AD" clId="Web-{139C3499-FCAD-E6C2-2FE2-E569B6CF1364}" dt="2021-08-06T20:38:42.834" v="1287" actId="1076"/>
          <ac:picMkLst>
            <pc:docMk/>
            <pc:sldMk cId="153910600" sldId="399"/>
            <ac:picMk id="4" creationId="{E1F74EFF-F76D-E249-8318-8070F46F180A}"/>
          </ac:picMkLst>
        </pc:picChg>
      </pc:sldChg>
      <pc:sldChg chg="modSp">
        <pc:chgData name="Jennifer Fraser Lobley" userId="S::jennifer.lobley@maine.edu::ecdd4152-0f36-425b-85e0-d9bbdf8c6661" providerId="AD" clId="Web-{139C3499-FCAD-E6C2-2FE2-E569B6CF1364}" dt="2021-08-09T18:07:01.170" v="1414" actId="20577"/>
        <pc:sldMkLst>
          <pc:docMk/>
          <pc:sldMk cId="881581258" sldId="400"/>
        </pc:sldMkLst>
        <pc:spChg chg="mod">
          <ac:chgData name="Jennifer Fraser Lobley" userId="S::jennifer.lobley@maine.edu::ecdd4152-0f36-425b-85e0-d9bbdf8c6661" providerId="AD" clId="Web-{139C3499-FCAD-E6C2-2FE2-E569B6CF1364}" dt="2021-08-09T18:06:45.544" v="1408" actId="20577"/>
          <ac:spMkLst>
            <pc:docMk/>
            <pc:sldMk cId="881581258" sldId="400"/>
            <ac:spMk id="2" creationId="{00000000-0000-0000-0000-000000000000}"/>
          </ac:spMkLst>
        </pc:spChg>
        <pc:spChg chg="mod">
          <ac:chgData name="Jennifer Fraser Lobley" userId="S::jennifer.lobley@maine.edu::ecdd4152-0f36-425b-85e0-d9bbdf8c6661" providerId="AD" clId="Web-{139C3499-FCAD-E6C2-2FE2-E569B6CF1364}" dt="2021-08-09T18:07:01.170" v="1414" actId="20577"/>
          <ac:spMkLst>
            <pc:docMk/>
            <pc:sldMk cId="881581258" sldId="400"/>
            <ac:spMk id="3" creationId="{00000000-0000-0000-0000-000000000000}"/>
          </ac:spMkLst>
        </pc:spChg>
      </pc:sldChg>
      <pc:sldChg chg="modSp">
        <pc:chgData name="Jennifer Fraser Lobley" userId="S::jennifer.lobley@maine.edu::ecdd4152-0f36-425b-85e0-d9bbdf8c6661" providerId="AD" clId="Web-{139C3499-FCAD-E6C2-2FE2-E569B6CF1364}" dt="2021-08-09T18:13:31.256" v="1500" actId="20577"/>
        <pc:sldMkLst>
          <pc:docMk/>
          <pc:sldMk cId="3701155216" sldId="401"/>
        </pc:sldMkLst>
        <pc:spChg chg="mod">
          <ac:chgData name="Jennifer Fraser Lobley" userId="S::jennifer.lobley@maine.edu::ecdd4152-0f36-425b-85e0-d9bbdf8c6661" providerId="AD" clId="Web-{139C3499-FCAD-E6C2-2FE2-E569B6CF1364}" dt="2021-08-09T18:13:31.256" v="1500" actId="20577"/>
          <ac:spMkLst>
            <pc:docMk/>
            <pc:sldMk cId="3701155216" sldId="401"/>
            <ac:spMk id="2" creationId="{00000000-0000-0000-0000-000000000000}"/>
          </ac:spMkLst>
        </pc:spChg>
      </pc:sldChg>
      <pc:sldChg chg="modSp add replId">
        <pc:chgData name="Jennifer Fraser Lobley" userId="S::jennifer.lobley@maine.edu::ecdd4152-0f36-425b-85e0-d9bbdf8c6661" providerId="AD" clId="Web-{139C3499-FCAD-E6C2-2FE2-E569B6CF1364}" dt="2021-08-06T20:44:15.704" v="1342" actId="20577"/>
        <pc:sldMkLst>
          <pc:docMk/>
          <pc:sldMk cId="4150096589" sldId="410"/>
        </pc:sldMkLst>
        <pc:spChg chg="mod">
          <ac:chgData name="Jennifer Fraser Lobley" userId="S::jennifer.lobley@maine.edu::ecdd4152-0f36-425b-85e0-d9bbdf8c6661" providerId="AD" clId="Web-{139C3499-FCAD-E6C2-2FE2-E569B6CF1364}" dt="2021-08-06T20:42:20.076" v="1331" actId="20577"/>
          <ac:spMkLst>
            <pc:docMk/>
            <pc:sldMk cId="4150096589" sldId="410"/>
            <ac:spMk id="2" creationId="{00000000-0000-0000-0000-000000000000}"/>
          </ac:spMkLst>
        </pc:spChg>
        <pc:spChg chg="mod">
          <ac:chgData name="Jennifer Fraser Lobley" userId="S::jennifer.lobley@maine.edu::ecdd4152-0f36-425b-85e0-d9bbdf8c6661" providerId="AD" clId="Web-{139C3499-FCAD-E6C2-2FE2-E569B6CF1364}" dt="2021-08-06T20:44:15.704" v="1342" actId="20577"/>
          <ac:spMkLst>
            <pc:docMk/>
            <pc:sldMk cId="4150096589" sldId="410"/>
            <ac:spMk id="3" creationId="{00000000-0000-0000-0000-000000000000}"/>
          </ac:spMkLst>
        </pc:spChg>
        <pc:picChg chg="mod">
          <ac:chgData name="Jennifer Fraser Lobley" userId="S::jennifer.lobley@maine.edu::ecdd4152-0f36-425b-85e0-d9bbdf8c6661" providerId="AD" clId="Web-{139C3499-FCAD-E6C2-2FE2-E569B6CF1364}" dt="2021-08-06T20:44:11.329" v="1341" actId="14100"/>
          <ac:picMkLst>
            <pc:docMk/>
            <pc:sldMk cId="4150096589" sldId="410"/>
            <ac:picMk id="4" creationId="{E1F74EFF-F76D-E249-8318-8070F46F180A}"/>
          </ac:picMkLst>
        </pc:picChg>
      </pc:sldChg>
      <pc:sldChg chg="modSp add replId">
        <pc:chgData name="Jennifer Fraser Lobley" userId="S::jennifer.lobley@maine.edu::ecdd4152-0f36-425b-85e0-d9bbdf8c6661" providerId="AD" clId="Web-{139C3499-FCAD-E6C2-2FE2-E569B6CF1364}" dt="2021-08-06T20:46:53.882" v="1395" actId="20577"/>
        <pc:sldMkLst>
          <pc:docMk/>
          <pc:sldMk cId="2734539554" sldId="411"/>
        </pc:sldMkLst>
        <pc:spChg chg="mod">
          <ac:chgData name="Jennifer Fraser Lobley" userId="S::jennifer.lobley@maine.edu::ecdd4152-0f36-425b-85e0-d9bbdf8c6661" providerId="AD" clId="Web-{139C3499-FCAD-E6C2-2FE2-E569B6CF1364}" dt="2021-08-06T20:46:09.302" v="1361" actId="20577"/>
          <ac:spMkLst>
            <pc:docMk/>
            <pc:sldMk cId="2734539554" sldId="411"/>
            <ac:spMk id="2" creationId="{00000000-0000-0000-0000-000000000000}"/>
          </ac:spMkLst>
        </pc:spChg>
        <pc:spChg chg="mod">
          <ac:chgData name="Jennifer Fraser Lobley" userId="S::jennifer.lobley@maine.edu::ecdd4152-0f36-425b-85e0-d9bbdf8c6661" providerId="AD" clId="Web-{139C3499-FCAD-E6C2-2FE2-E569B6CF1364}" dt="2021-08-06T20:46:53.882" v="1395" actId="20577"/>
          <ac:spMkLst>
            <pc:docMk/>
            <pc:sldMk cId="2734539554" sldId="411"/>
            <ac:spMk id="3" creationId="{00000000-0000-0000-0000-000000000000}"/>
          </ac:spMkLst>
        </pc:spChg>
      </pc:sldChg>
      <pc:sldChg chg="modSp add replId">
        <pc:chgData name="Jennifer Fraser Lobley" userId="S::jennifer.lobley@maine.edu::ecdd4152-0f36-425b-85e0-d9bbdf8c6661" providerId="AD" clId="Web-{139C3499-FCAD-E6C2-2FE2-E569B6CF1364}" dt="2021-08-09T18:08:21.406" v="1434" actId="20577"/>
        <pc:sldMkLst>
          <pc:docMk/>
          <pc:sldMk cId="2641768953" sldId="412"/>
        </pc:sldMkLst>
        <pc:spChg chg="mod">
          <ac:chgData name="Jennifer Fraser Lobley" userId="S::jennifer.lobley@maine.edu::ecdd4152-0f36-425b-85e0-d9bbdf8c6661" providerId="AD" clId="Web-{139C3499-FCAD-E6C2-2FE2-E569B6CF1364}" dt="2021-08-09T18:08:21.406" v="1434" actId="20577"/>
          <ac:spMkLst>
            <pc:docMk/>
            <pc:sldMk cId="2641768953" sldId="412"/>
            <ac:spMk id="2" creationId="{00000000-0000-0000-0000-000000000000}"/>
          </ac:spMkLst>
        </pc:spChg>
        <pc:spChg chg="mod">
          <ac:chgData name="Jennifer Fraser Lobley" userId="S::jennifer.lobley@maine.edu::ecdd4152-0f36-425b-85e0-d9bbdf8c6661" providerId="AD" clId="Web-{139C3499-FCAD-E6C2-2FE2-E569B6CF1364}" dt="2021-08-09T18:08:06.765" v="1421" actId="20577"/>
          <ac:spMkLst>
            <pc:docMk/>
            <pc:sldMk cId="2641768953" sldId="412"/>
            <ac:spMk id="3" creationId="{00000000-0000-0000-0000-000000000000}"/>
          </ac:spMkLst>
        </pc:spChg>
      </pc:sldChg>
      <pc:sldChg chg="modSp add replId">
        <pc:chgData name="Jennifer Fraser Lobley" userId="S::jennifer.lobley@maine.edu::ecdd4152-0f36-425b-85e0-d9bbdf8c6661" providerId="AD" clId="Web-{139C3499-FCAD-E6C2-2FE2-E569B6CF1364}" dt="2021-08-09T18:09:32.595" v="1453" actId="20577"/>
        <pc:sldMkLst>
          <pc:docMk/>
          <pc:sldMk cId="4233495952" sldId="413"/>
        </pc:sldMkLst>
        <pc:spChg chg="mod">
          <ac:chgData name="Jennifer Fraser Lobley" userId="S::jennifer.lobley@maine.edu::ecdd4152-0f36-425b-85e0-d9bbdf8c6661" providerId="AD" clId="Web-{139C3499-FCAD-E6C2-2FE2-E569B6CF1364}" dt="2021-08-09T18:09:26.407" v="1448" actId="20577"/>
          <ac:spMkLst>
            <pc:docMk/>
            <pc:sldMk cId="4233495952" sldId="413"/>
            <ac:spMk id="2" creationId="{00000000-0000-0000-0000-000000000000}"/>
          </ac:spMkLst>
        </pc:spChg>
        <pc:spChg chg="mod">
          <ac:chgData name="Jennifer Fraser Lobley" userId="S::jennifer.lobley@maine.edu::ecdd4152-0f36-425b-85e0-d9bbdf8c6661" providerId="AD" clId="Web-{139C3499-FCAD-E6C2-2FE2-E569B6CF1364}" dt="2021-08-09T18:09:32.595" v="1453" actId="20577"/>
          <ac:spMkLst>
            <pc:docMk/>
            <pc:sldMk cId="4233495952" sldId="413"/>
            <ac:spMk id="3" creationId="{00000000-0000-0000-0000-000000000000}"/>
          </ac:spMkLst>
        </pc:spChg>
      </pc:sldChg>
      <pc:sldChg chg="modSp add replId">
        <pc:chgData name="Jennifer Fraser Lobley" userId="S::jennifer.lobley@maine.edu::ecdd4152-0f36-425b-85e0-d9bbdf8c6661" providerId="AD" clId="Web-{139C3499-FCAD-E6C2-2FE2-E569B6CF1364}" dt="2021-08-09T18:11:32.644" v="1473" actId="20577"/>
        <pc:sldMkLst>
          <pc:docMk/>
          <pc:sldMk cId="3614269724" sldId="414"/>
        </pc:sldMkLst>
        <pc:spChg chg="mod">
          <ac:chgData name="Jennifer Fraser Lobley" userId="S::jennifer.lobley@maine.edu::ecdd4152-0f36-425b-85e0-d9bbdf8c6661" providerId="AD" clId="Web-{139C3499-FCAD-E6C2-2FE2-E569B6CF1364}" dt="2021-08-09T18:09:52.267" v="1455" actId="20577"/>
          <ac:spMkLst>
            <pc:docMk/>
            <pc:sldMk cId="3614269724" sldId="414"/>
            <ac:spMk id="2" creationId="{00000000-0000-0000-0000-000000000000}"/>
          </ac:spMkLst>
        </pc:spChg>
        <pc:spChg chg="mod">
          <ac:chgData name="Jennifer Fraser Lobley" userId="S::jennifer.lobley@maine.edu::ecdd4152-0f36-425b-85e0-d9bbdf8c6661" providerId="AD" clId="Web-{139C3499-FCAD-E6C2-2FE2-E569B6CF1364}" dt="2021-08-09T18:11:32.644" v="1473" actId="20577"/>
          <ac:spMkLst>
            <pc:docMk/>
            <pc:sldMk cId="3614269724" sldId="414"/>
            <ac:spMk id="3" creationId="{00000000-0000-0000-0000-000000000000}"/>
          </ac:spMkLst>
        </pc:spChg>
      </pc:sldChg>
      <pc:sldChg chg="modSp add replId">
        <pc:chgData name="Jennifer Fraser Lobley" userId="S::jennifer.lobley@maine.edu::ecdd4152-0f36-425b-85e0-d9bbdf8c6661" providerId="AD" clId="Web-{139C3499-FCAD-E6C2-2FE2-E569B6CF1364}" dt="2021-08-09T18:12:08.379" v="1482" actId="20577"/>
        <pc:sldMkLst>
          <pc:docMk/>
          <pc:sldMk cId="4097018986" sldId="415"/>
        </pc:sldMkLst>
        <pc:spChg chg="mod">
          <ac:chgData name="Jennifer Fraser Lobley" userId="S::jennifer.lobley@maine.edu::ecdd4152-0f36-425b-85e0-d9bbdf8c6661" providerId="AD" clId="Web-{139C3499-FCAD-E6C2-2FE2-E569B6CF1364}" dt="2021-08-09T18:12:08.379" v="1482" actId="20577"/>
          <ac:spMkLst>
            <pc:docMk/>
            <pc:sldMk cId="4097018986" sldId="415"/>
            <ac:spMk id="3" creationId="{00000000-0000-0000-0000-000000000000}"/>
          </ac:spMkLst>
        </pc:spChg>
      </pc:sldChg>
    </pc:docChg>
  </pc:docChgLst>
  <pc:docChgLst>
    <pc:chgData name="Tara A Wood" userId="S::tara.a.wood@maine.edu::13da6f33-52c3-4f4e-a84a-6e28d1d5ad24" providerId="AD" clId="Web-{44EC0D4C-3953-6245-9485-385DA030E855}"/>
    <pc:docChg chg="addSld modSld">
      <pc:chgData name="Tara A Wood" userId="S::tara.a.wood@maine.edu::13da6f33-52c3-4f4e-a84a-6e28d1d5ad24" providerId="AD" clId="Web-{44EC0D4C-3953-6245-9485-385DA030E855}" dt="2021-08-19T16:18:21.019" v="68" actId="1076"/>
      <pc:docMkLst>
        <pc:docMk/>
      </pc:docMkLst>
      <pc:sldChg chg="modSp modNotes">
        <pc:chgData name="Tara A Wood" userId="S::tara.a.wood@maine.edu::13da6f33-52c3-4f4e-a84a-6e28d1d5ad24" providerId="AD" clId="Web-{44EC0D4C-3953-6245-9485-385DA030E855}" dt="2021-08-19T16:17:27.830" v="65" actId="14100"/>
        <pc:sldMkLst>
          <pc:docMk/>
          <pc:sldMk cId="3859050093" sldId="417"/>
        </pc:sldMkLst>
        <pc:spChg chg="mod">
          <ac:chgData name="Tara A Wood" userId="S::tara.a.wood@maine.edu::13da6f33-52c3-4f4e-a84a-6e28d1d5ad24" providerId="AD" clId="Web-{44EC0D4C-3953-6245-9485-385DA030E855}" dt="2021-08-19T16:12:38.652" v="8" actId="20577"/>
          <ac:spMkLst>
            <pc:docMk/>
            <pc:sldMk cId="3859050093" sldId="417"/>
            <ac:spMk id="2" creationId="{755C7E65-32EA-0A44-B4F6-56258315068C}"/>
          </ac:spMkLst>
        </pc:spChg>
        <pc:spChg chg="mod">
          <ac:chgData name="Tara A Wood" userId="S::tara.a.wood@maine.edu::13da6f33-52c3-4f4e-a84a-6e28d1d5ad24" providerId="AD" clId="Web-{44EC0D4C-3953-6245-9485-385DA030E855}" dt="2021-08-19T16:17:27.830" v="65" actId="14100"/>
          <ac:spMkLst>
            <pc:docMk/>
            <pc:sldMk cId="3859050093" sldId="417"/>
            <ac:spMk id="3" creationId="{C36AE831-565B-3948-9640-FE3DB5A1029F}"/>
          </ac:spMkLst>
        </pc:spChg>
      </pc:sldChg>
      <pc:sldChg chg="modSp add replId">
        <pc:chgData name="Tara A Wood" userId="S::tara.a.wood@maine.edu::13da6f33-52c3-4f4e-a84a-6e28d1d5ad24" providerId="AD" clId="Web-{44EC0D4C-3953-6245-9485-385DA030E855}" dt="2021-08-19T16:18:21.019" v="68" actId="1076"/>
        <pc:sldMkLst>
          <pc:docMk/>
          <pc:sldMk cId="2295219571" sldId="420"/>
        </pc:sldMkLst>
        <pc:spChg chg="mod">
          <ac:chgData name="Tara A Wood" userId="S::tara.a.wood@maine.edu::13da6f33-52c3-4f4e-a84a-6e28d1d5ad24" providerId="AD" clId="Web-{44EC0D4C-3953-6245-9485-385DA030E855}" dt="2021-08-19T16:12:25.339" v="3" actId="20577"/>
          <ac:spMkLst>
            <pc:docMk/>
            <pc:sldMk cId="2295219571" sldId="420"/>
            <ac:spMk id="2" creationId="{755C7E65-32EA-0A44-B4F6-56258315068C}"/>
          </ac:spMkLst>
        </pc:spChg>
        <pc:spChg chg="mod">
          <ac:chgData name="Tara A Wood" userId="S::tara.a.wood@maine.edu::13da6f33-52c3-4f4e-a84a-6e28d1d5ad24" providerId="AD" clId="Web-{44EC0D4C-3953-6245-9485-385DA030E855}" dt="2021-08-19T16:18:21.019" v="68" actId="1076"/>
          <ac:spMkLst>
            <pc:docMk/>
            <pc:sldMk cId="2295219571" sldId="420"/>
            <ac:spMk id="3" creationId="{C36AE831-565B-3948-9640-FE3DB5A1029F}"/>
          </ac:spMkLst>
        </pc:spChg>
      </pc:sldChg>
    </pc:docChg>
  </pc:docChgLst>
  <pc:docChgLst>
    <pc:chgData name="Tara A Wood" userId="S::tara.a.wood@maine.edu::13da6f33-52c3-4f4e-a84a-6e28d1d5ad24" providerId="AD" clId="Web-{8E13BD64-3880-4B50-F6A3-A80CFB0187C6}"/>
    <pc:docChg chg="modSld">
      <pc:chgData name="Tara A Wood" userId="S::tara.a.wood@maine.edu::13da6f33-52c3-4f4e-a84a-6e28d1d5ad24" providerId="AD" clId="Web-{8E13BD64-3880-4B50-F6A3-A80CFB0187C6}" dt="2021-08-18T20:28:05.585" v="89"/>
      <pc:docMkLst>
        <pc:docMk/>
      </pc:docMkLst>
      <pc:sldChg chg="modSp modNotes">
        <pc:chgData name="Tara A Wood" userId="S::tara.a.wood@maine.edu::13da6f33-52c3-4f4e-a84a-6e28d1d5ad24" providerId="AD" clId="Web-{8E13BD64-3880-4B50-F6A3-A80CFB0187C6}" dt="2021-08-18T20:28:05.585" v="89"/>
        <pc:sldMkLst>
          <pc:docMk/>
          <pc:sldMk cId="3833010408" sldId="419"/>
        </pc:sldMkLst>
        <pc:spChg chg="mod">
          <ac:chgData name="Tara A Wood" userId="S::tara.a.wood@maine.edu::13da6f33-52c3-4f4e-a84a-6e28d1d5ad24" providerId="AD" clId="Web-{8E13BD64-3880-4B50-F6A3-A80CFB0187C6}" dt="2021-08-18T20:26:11.192" v="10" actId="20577"/>
          <ac:spMkLst>
            <pc:docMk/>
            <pc:sldMk cId="3833010408" sldId="419"/>
            <ac:spMk id="2" creationId="{755C7E65-32EA-0A44-B4F6-56258315068C}"/>
          </ac:spMkLst>
        </pc:spChg>
        <pc:spChg chg="mod">
          <ac:chgData name="Tara A Wood" userId="S::tara.a.wood@maine.edu::13da6f33-52c3-4f4e-a84a-6e28d1d5ad24" providerId="AD" clId="Web-{8E13BD64-3880-4B50-F6A3-A80CFB0187C6}" dt="2021-08-18T20:27:06.928" v="22" actId="20577"/>
          <ac:spMkLst>
            <pc:docMk/>
            <pc:sldMk cId="3833010408" sldId="419"/>
            <ac:spMk id="3" creationId="{C36AE831-565B-3948-9640-FE3DB5A1029F}"/>
          </ac:spMkLst>
        </pc:spChg>
      </pc:sldChg>
    </pc:docChg>
  </pc:docChgLst>
  <pc:docChgLst>
    <pc:chgData name="Jennifer Fraser Lobley" userId="S::jennifer.lobley@maine.edu::ecdd4152-0f36-425b-85e0-d9bbdf8c6661" providerId="AD" clId="Web-{19E56E8B-9C6F-DD3F-4EAA-E35E7AFC2B14}"/>
    <pc:docChg chg="modSld">
      <pc:chgData name="Jennifer Fraser Lobley" userId="S::jennifer.lobley@maine.edu::ecdd4152-0f36-425b-85e0-d9bbdf8c6661" providerId="AD" clId="Web-{19E56E8B-9C6F-DD3F-4EAA-E35E7AFC2B14}" dt="2021-09-21T13:19:20.481" v="71" actId="20577"/>
      <pc:docMkLst>
        <pc:docMk/>
      </pc:docMkLst>
      <pc:sldChg chg="modSp modNotes">
        <pc:chgData name="Jennifer Fraser Lobley" userId="S::jennifer.lobley@maine.edu::ecdd4152-0f36-425b-85e0-d9bbdf8c6661" providerId="AD" clId="Web-{19E56E8B-9C6F-DD3F-4EAA-E35E7AFC2B14}" dt="2021-09-21T13:13:04.183" v="13" actId="1076"/>
        <pc:sldMkLst>
          <pc:docMk/>
          <pc:sldMk cId="1526217029" sldId="385"/>
        </pc:sldMkLst>
        <pc:spChg chg="mod">
          <ac:chgData name="Jennifer Fraser Lobley" userId="S::jennifer.lobley@maine.edu::ecdd4152-0f36-425b-85e0-d9bbdf8c6661" providerId="AD" clId="Web-{19E56E8B-9C6F-DD3F-4EAA-E35E7AFC2B14}" dt="2021-09-21T13:10:25.198" v="6" actId="1076"/>
          <ac:spMkLst>
            <pc:docMk/>
            <pc:sldMk cId="1526217029" sldId="385"/>
            <ac:spMk id="2" creationId="{755C7E65-32EA-0A44-B4F6-56258315068C}"/>
          </ac:spMkLst>
        </pc:spChg>
        <pc:spChg chg="mod">
          <ac:chgData name="Jennifer Fraser Lobley" userId="S::jennifer.lobley@maine.edu::ecdd4152-0f36-425b-85e0-d9bbdf8c6661" providerId="AD" clId="Web-{19E56E8B-9C6F-DD3F-4EAA-E35E7AFC2B14}" dt="2021-09-21T13:13:04.183" v="13" actId="1076"/>
          <ac:spMkLst>
            <pc:docMk/>
            <pc:sldMk cId="1526217029" sldId="385"/>
            <ac:spMk id="3" creationId="{C36AE831-565B-3948-9640-FE3DB5A1029F}"/>
          </ac:spMkLst>
        </pc:spChg>
      </pc:sldChg>
      <pc:sldChg chg="modSp modNotes">
        <pc:chgData name="Jennifer Fraser Lobley" userId="S::jennifer.lobley@maine.edu::ecdd4152-0f36-425b-85e0-d9bbdf8c6661" providerId="AD" clId="Web-{19E56E8B-9C6F-DD3F-4EAA-E35E7AFC2B14}" dt="2021-09-21T13:19:20.481" v="71" actId="20577"/>
        <pc:sldMkLst>
          <pc:docMk/>
          <pc:sldMk cId="2392875755" sldId="386"/>
        </pc:sldMkLst>
        <pc:spChg chg="mod">
          <ac:chgData name="Jennifer Fraser Lobley" userId="S::jennifer.lobley@maine.edu::ecdd4152-0f36-425b-85e0-d9bbdf8c6661" providerId="AD" clId="Web-{19E56E8B-9C6F-DD3F-4EAA-E35E7AFC2B14}" dt="2021-09-21T13:14:27.777" v="28" actId="20577"/>
          <ac:spMkLst>
            <pc:docMk/>
            <pc:sldMk cId="2392875755" sldId="386"/>
            <ac:spMk id="2" creationId="{755C7E65-32EA-0A44-B4F6-56258315068C}"/>
          </ac:spMkLst>
        </pc:spChg>
        <pc:spChg chg="mod">
          <ac:chgData name="Jennifer Fraser Lobley" userId="S::jennifer.lobley@maine.edu::ecdd4152-0f36-425b-85e0-d9bbdf8c6661" providerId="AD" clId="Web-{19E56E8B-9C6F-DD3F-4EAA-E35E7AFC2B14}" dt="2021-09-21T13:19:20.481" v="71" actId="20577"/>
          <ac:spMkLst>
            <pc:docMk/>
            <pc:sldMk cId="2392875755" sldId="386"/>
            <ac:spMk id="3" creationId="{C36AE831-565B-3948-9640-FE3DB5A1029F}"/>
          </ac:spMkLst>
        </pc:spChg>
      </pc:sldChg>
    </pc:docChg>
  </pc:docChgLst>
  <pc:docChgLst>
    <pc:chgData name="Jennifer Fraser Lobley" userId="S::jennifer.lobley@maine.edu::ecdd4152-0f36-425b-85e0-d9bbdf8c6661" providerId="AD" clId="Web-{88C4E360-8D70-5F7A-F00F-34723F0F8896}"/>
    <pc:docChg chg="delSld modSld">
      <pc:chgData name="Jennifer Fraser Lobley" userId="S::jennifer.lobley@maine.edu::ecdd4152-0f36-425b-85e0-d9bbdf8c6661" providerId="AD" clId="Web-{88C4E360-8D70-5F7A-F00F-34723F0F8896}" dt="2021-09-21T12:55:30.811" v="253"/>
      <pc:docMkLst>
        <pc:docMk/>
      </pc:docMkLst>
      <pc:sldChg chg="modSp delCm">
        <pc:chgData name="Jennifer Fraser Lobley" userId="S::jennifer.lobley@maine.edu::ecdd4152-0f36-425b-85e0-d9bbdf8c6661" providerId="AD" clId="Web-{88C4E360-8D70-5F7A-F00F-34723F0F8896}" dt="2021-09-21T12:11:45.272" v="56" actId="1076"/>
        <pc:sldMkLst>
          <pc:docMk/>
          <pc:sldMk cId="1932687237" sldId="324"/>
        </pc:sldMkLst>
        <pc:spChg chg="mod">
          <ac:chgData name="Jennifer Fraser Lobley" userId="S::jennifer.lobley@maine.edu::ecdd4152-0f36-425b-85e0-d9bbdf8c6661" providerId="AD" clId="Web-{88C4E360-8D70-5F7A-F00F-34723F0F8896}" dt="2021-09-21T12:09:27.538" v="38" actId="20577"/>
          <ac:spMkLst>
            <pc:docMk/>
            <pc:sldMk cId="1932687237" sldId="324"/>
            <ac:spMk id="2" creationId="{00000000-0000-0000-0000-000000000000}"/>
          </ac:spMkLst>
        </pc:spChg>
        <pc:spChg chg="mod">
          <ac:chgData name="Jennifer Fraser Lobley" userId="S::jennifer.lobley@maine.edu::ecdd4152-0f36-425b-85e0-d9bbdf8c6661" providerId="AD" clId="Web-{88C4E360-8D70-5F7A-F00F-34723F0F8896}" dt="2021-09-21T12:11:42.006" v="54" actId="14100"/>
          <ac:spMkLst>
            <pc:docMk/>
            <pc:sldMk cId="1932687237" sldId="324"/>
            <ac:spMk id="3" creationId="{00000000-0000-0000-0000-000000000000}"/>
          </ac:spMkLst>
        </pc:spChg>
        <pc:picChg chg="mod">
          <ac:chgData name="Jennifer Fraser Lobley" userId="S::jennifer.lobley@maine.edu::ecdd4152-0f36-425b-85e0-d9bbdf8c6661" providerId="AD" clId="Web-{88C4E360-8D70-5F7A-F00F-34723F0F8896}" dt="2021-09-21T12:11:45.272" v="56" actId="1076"/>
          <ac:picMkLst>
            <pc:docMk/>
            <pc:sldMk cId="1932687237" sldId="324"/>
            <ac:picMk id="4" creationId="{E1F74EFF-F76D-E249-8318-8070F46F180A}"/>
          </ac:picMkLst>
        </pc:picChg>
      </pc:sldChg>
      <pc:sldChg chg="del delCm">
        <pc:chgData name="Jennifer Fraser Lobley" userId="S::jennifer.lobley@maine.edu::ecdd4152-0f36-425b-85e0-d9bbdf8c6661" providerId="AD" clId="Web-{88C4E360-8D70-5F7A-F00F-34723F0F8896}" dt="2021-09-21T12:55:30.811" v="253"/>
        <pc:sldMkLst>
          <pc:docMk/>
          <pc:sldMk cId="81681204" sldId="325"/>
        </pc:sldMkLst>
      </pc:sldChg>
      <pc:sldChg chg="addSp delSp modSp delCm">
        <pc:chgData name="Jennifer Fraser Lobley" userId="S::jennifer.lobley@maine.edu::ecdd4152-0f36-425b-85e0-d9bbdf8c6661" providerId="AD" clId="Web-{88C4E360-8D70-5F7A-F00F-34723F0F8896}" dt="2021-09-21T12:54:35.045" v="251" actId="1076"/>
        <pc:sldMkLst>
          <pc:docMk/>
          <pc:sldMk cId="2396859199" sldId="326"/>
        </pc:sldMkLst>
        <pc:spChg chg="mod">
          <ac:chgData name="Jennifer Fraser Lobley" userId="S::jennifer.lobley@maine.edu::ecdd4152-0f36-425b-85e0-d9bbdf8c6661" providerId="AD" clId="Web-{88C4E360-8D70-5F7A-F00F-34723F0F8896}" dt="2021-09-21T12:40:07.421" v="168" actId="20577"/>
          <ac:spMkLst>
            <pc:docMk/>
            <pc:sldMk cId="2396859199" sldId="326"/>
            <ac:spMk id="2" creationId="{8AD72ADF-4461-E146-9119-732F13B87B54}"/>
          </ac:spMkLst>
        </pc:spChg>
        <pc:spChg chg="add del">
          <ac:chgData name="Jennifer Fraser Lobley" userId="S::jennifer.lobley@maine.edu::ecdd4152-0f36-425b-85e0-d9bbdf8c6661" providerId="AD" clId="Web-{88C4E360-8D70-5F7A-F00F-34723F0F8896}" dt="2021-09-21T12:50:42.952" v="210"/>
          <ac:spMkLst>
            <pc:docMk/>
            <pc:sldMk cId="2396859199" sldId="326"/>
            <ac:spMk id="3" creationId="{5118514F-24BE-4A19-B030-D818E665FEE7}"/>
          </ac:spMkLst>
        </pc:spChg>
        <pc:spChg chg="mod">
          <ac:chgData name="Jennifer Fraser Lobley" userId="S::jennifer.lobley@maine.edu::ecdd4152-0f36-425b-85e0-d9bbdf8c6661" providerId="AD" clId="Web-{88C4E360-8D70-5F7A-F00F-34723F0F8896}" dt="2021-09-21T12:42:24.656" v="205" actId="20577"/>
          <ac:spMkLst>
            <pc:docMk/>
            <pc:sldMk cId="2396859199" sldId="326"/>
            <ac:spMk id="4" creationId="{130A195D-0A26-E645-B112-1C2690303F25}"/>
          </ac:spMkLst>
        </pc:spChg>
        <pc:spChg chg="add mod">
          <ac:chgData name="Jennifer Fraser Lobley" userId="S::jennifer.lobley@maine.edu::ecdd4152-0f36-425b-85e0-d9bbdf8c6661" providerId="AD" clId="Web-{88C4E360-8D70-5F7A-F00F-34723F0F8896}" dt="2021-09-21T12:51:27.671" v="220" actId="1076"/>
          <ac:spMkLst>
            <pc:docMk/>
            <pc:sldMk cId="2396859199" sldId="326"/>
            <ac:spMk id="6" creationId="{F803FD11-BF2A-4056-B91B-73B6498E8371}"/>
          </ac:spMkLst>
        </pc:spChg>
        <pc:spChg chg="add mod">
          <ac:chgData name="Jennifer Fraser Lobley" userId="S::jennifer.lobley@maine.edu::ecdd4152-0f36-425b-85e0-d9bbdf8c6661" providerId="AD" clId="Web-{88C4E360-8D70-5F7A-F00F-34723F0F8896}" dt="2021-09-21T12:54:35.045" v="251" actId="1076"/>
          <ac:spMkLst>
            <pc:docMk/>
            <pc:sldMk cId="2396859199" sldId="326"/>
            <ac:spMk id="9" creationId="{93488E27-D601-4AE4-A144-EA12770915B9}"/>
          </ac:spMkLst>
        </pc:spChg>
        <pc:spChg chg="add mod">
          <ac:chgData name="Jennifer Fraser Lobley" userId="S::jennifer.lobley@maine.edu::ecdd4152-0f36-425b-85e0-d9bbdf8c6661" providerId="AD" clId="Web-{88C4E360-8D70-5F7A-F00F-34723F0F8896}" dt="2021-09-21T12:53:41.436" v="248" actId="1076"/>
          <ac:spMkLst>
            <pc:docMk/>
            <pc:sldMk cId="2396859199" sldId="326"/>
            <ac:spMk id="10" creationId="{4A1DC1B6-B7D4-4012-BF22-8C79720C5F75}"/>
          </ac:spMkLst>
        </pc:spChg>
        <pc:picChg chg="add mod">
          <ac:chgData name="Jennifer Fraser Lobley" userId="S::jennifer.lobley@maine.edu::ecdd4152-0f36-425b-85e0-d9bbdf8c6661" providerId="AD" clId="Web-{88C4E360-8D70-5F7A-F00F-34723F0F8896}" dt="2021-09-21T12:50:56.264" v="212" actId="1076"/>
          <ac:picMkLst>
            <pc:docMk/>
            <pc:sldMk cId="2396859199" sldId="326"/>
            <ac:picMk id="5" creationId="{F4AE1197-6AEA-46BF-AA9F-4AFF6C9BC0D7}"/>
          </ac:picMkLst>
        </pc:picChg>
        <pc:picChg chg="del">
          <ac:chgData name="Jennifer Fraser Lobley" userId="S::jennifer.lobley@maine.edu::ecdd4152-0f36-425b-85e0-d9bbdf8c6661" providerId="AD" clId="Web-{88C4E360-8D70-5F7A-F00F-34723F0F8896}" dt="2021-09-21T12:50:37.202" v="208"/>
          <ac:picMkLst>
            <pc:docMk/>
            <pc:sldMk cId="2396859199" sldId="326"/>
            <ac:picMk id="7" creationId="{4C5AD65F-D053-034C-AF64-B4B0520D7DFB}"/>
          </ac:picMkLst>
        </pc:picChg>
        <pc:picChg chg="add del mod">
          <ac:chgData name="Jennifer Fraser Lobley" userId="S::jennifer.lobley@maine.edu::ecdd4152-0f36-425b-85e0-d9bbdf8c6661" providerId="AD" clId="Web-{88C4E360-8D70-5F7A-F00F-34723F0F8896}" dt="2021-09-21T12:51:39.952" v="222"/>
          <ac:picMkLst>
            <pc:docMk/>
            <pc:sldMk cId="2396859199" sldId="326"/>
            <ac:picMk id="8" creationId="{6DCA7D14-1D9E-4DC0-9FA3-684A354969B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0-15T08:59:07.665" idx="6">
    <p:pos x="6844" y="2284"/>
    <p:text>I wonder if we should call this Instruction Prompts for Activities...I thought this was for an activity entitled "Instruction Prompts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5T09:12:41.364" idx="12">
    <p:pos x="10" y="10"/>
    <p:text>what is this slide? is it suppose to say Thank You with contact info?</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15T09:15:38.109" idx="13">
    <p:pos x="6844" y="2284"/>
    <p:text>if you change the first slide title, make sure all of these get changed to match.</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15T09:19:15.006" idx="16">
    <p:pos x="10" y="10"/>
    <p:text>Ahhhh, I think I now get the purpose of this slide- it wasn't a mistake earlier- you are using them to show the end of a domain after the activities ;)</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07-22T12:53:13.291" idx="8">
    <p:pos x="7298" y="1074"/>
    <p:text>does photo need to be replaced? used in communication</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07-22T15:09:23.968" idx="9">
    <p:pos x="10" y="10"/>
    <p:text>needs a picture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10-15T09:22:46.210" idx="31">
    <p:pos x="10" y="10"/>
    <p:text>I think you have the wrong activity instructions in the notes section?</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10-15T09:23:21.660" idx="21">
    <p:pos x="10" y="10"/>
    <p:text>remove commas and the word "and" in the fourth bullet- love this picture :0</p:text>
    <p:extLst>
      <p:ext uri="{C676402C-5697-4E1C-873F-D02D1690AC5C}">
        <p15:threadingInfo xmlns:p15="http://schemas.microsoft.com/office/powerpoint/2012/main" timeZoneBias="240"/>
      </p:ext>
    </p:extLst>
  </p:cm>
  <p:cm authorId="2" dt="2021-07-22T09:20:31.099" idx="4">
    <p:pos x="7152" y="1000"/>
    <p:text>change photo</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10-15T09:23:55.984" idx="22">
    <p:pos x="10" y="10"/>
    <p:text>remove commas and the word "and" in second bullet</p:text>
    <p:extLst>
      <p:ext uri="{C676402C-5697-4E1C-873F-D02D1690AC5C}">
        <p15:threadingInfo xmlns:p15="http://schemas.microsoft.com/office/powerpoint/2012/main" timeZoneBias="240"/>
      </p:ext>
    </p:extLst>
  </p:cm>
  <p:cm authorId="2" dt="2021-07-22T09:26:52.820" idx="5">
    <p:pos x="7152" y="1000"/>
    <p:text>new photo or keep? it fits but was used in communication domain slides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B2127-D2E8-1F47-8821-E5145926C81F}" type="datetimeFigureOut">
              <a:rPr lang="en-US" smtClean="0"/>
              <a:t>9/21/2021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87FD1-716D-6A4C-ABAE-89C83AD9157F}" type="slidenum">
              <a:rPr lang="en-US" smtClean="0"/>
              <a:t>‹#›</a:t>
            </a:fld>
            <a:endParaRPr lang="en-US"/>
          </a:p>
        </p:txBody>
      </p:sp>
    </p:spTree>
    <p:extLst>
      <p:ext uri="{BB962C8B-B14F-4D97-AF65-F5344CB8AC3E}">
        <p14:creationId xmlns:p14="http://schemas.microsoft.com/office/powerpoint/2010/main" val="186194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CDE9D-C619-E845-B532-81956021FE4E}"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B7EF0-148D-B042-AF3A-A0484078F544}" type="slidenum">
              <a:rPr lang="en-US" smtClean="0"/>
              <a:t>‹#›</a:t>
            </a:fld>
            <a:endParaRPr lang="en-US"/>
          </a:p>
        </p:txBody>
      </p:sp>
    </p:spTree>
    <p:extLst>
      <p:ext uri="{BB962C8B-B14F-4D97-AF65-F5344CB8AC3E}">
        <p14:creationId xmlns:p14="http://schemas.microsoft.com/office/powerpoint/2010/main" val="53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log.trainerswarehouse.com/communication-exercis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blog.trainerswarehouse.com/communication-exercis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blog.trainerswarehouse.com/communication-exercise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blog.trainerswarehouse.com/communication-exercise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blog.trainerswarehouse.com/communication-exercises"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blog.trainerswarehouse.com/communication-exercises"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1</a:t>
            </a:fld>
            <a:endParaRPr lang="en-US"/>
          </a:p>
        </p:txBody>
      </p:sp>
    </p:spTree>
    <p:extLst>
      <p:ext uri="{BB962C8B-B14F-4D97-AF65-F5344CB8AC3E}">
        <p14:creationId xmlns:p14="http://schemas.microsoft.com/office/powerpoint/2010/main" val="280915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a:solidFill>
                  <a:srgbClr val="339966"/>
                </a:solidFill>
                <a:latin typeface="Arial"/>
                <a:cs typeface="Arial"/>
              </a:rPr>
              <a:t>Activity Instructions</a:t>
            </a:r>
            <a:br>
              <a:rPr lang="en-US" sz="1050" b="1" i="0" u="none" strike="noStrike" baseline="0">
                <a:latin typeface="Arial" panose="020B0604020202020204" pitchFamily="34" charset="0"/>
                <a:cs typeface="Arial"/>
              </a:rPr>
            </a:br>
            <a:endParaRPr lang="en-US" b="1">
              <a:solidFill>
                <a:srgbClr val="339966"/>
              </a:solidFill>
              <a:latin typeface="Arial"/>
              <a:cs typeface="Arial"/>
            </a:endParaRPr>
          </a:p>
          <a:p>
            <a:r>
              <a:rPr lang="en-US" b="1"/>
              <a:t>Appropriate Usage of the 4-H Emblem</a:t>
            </a:r>
            <a:endParaRPr lang="en-US"/>
          </a:p>
          <a:p>
            <a:r>
              <a:rPr lang="en-US"/>
              <a:t>Using the chart provided, select the image on each row that demonstrates appropriate usage of the 4-H Emblem and provide your reasoning.</a:t>
            </a:r>
            <a:endParaRPr lang="en-US">
              <a:cs typeface="Calibri"/>
            </a:endParaRPr>
          </a:p>
          <a:p>
            <a:endParaRPr lang="en-US"/>
          </a:p>
          <a:p>
            <a:r>
              <a:rPr lang="en-US" b="1"/>
              <a:t>Answer Key</a:t>
            </a:r>
            <a:endParaRPr lang="en-US"/>
          </a:p>
          <a:p>
            <a:r>
              <a:rPr lang="en-US"/>
              <a:t>Row 1: The correct answer is 1. The 4-H Emblem should always appear in its entirety, meaning that it should always be complete and whole.</a:t>
            </a:r>
            <a:endParaRPr lang="en-US">
              <a:cs typeface="Calibri"/>
            </a:endParaRPr>
          </a:p>
          <a:p>
            <a:r>
              <a:rPr lang="en-US"/>
              <a:t>Row 2: The correct answer is 2. The leaves of the 4-H Emblem can never be removed.</a:t>
            </a:r>
            <a:endParaRPr lang="en-US">
              <a:cs typeface="Calibri"/>
            </a:endParaRPr>
          </a:p>
          <a:p>
            <a:r>
              <a:rPr lang="en-US"/>
              <a:t>Row 3: The correct answer is 2. Text or other images should never be placed over the 4-H Emblem.</a:t>
            </a:r>
            <a:endParaRPr lang="en-US">
              <a:cs typeface="Calibri"/>
            </a:endParaRPr>
          </a:p>
          <a:p>
            <a:r>
              <a:rPr lang="en-US"/>
              <a:t>Row 4: The correct answer is 1. The 4-H Emblem should never be rotated or turned on its side.</a:t>
            </a:r>
            <a:endParaRPr lang="en-US">
              <a:cs typeface="Calibri"/>
            </a:endParaRPr>
          </a:p>
          <a:p>
            <a:r>
              <a:rPr lang="en-US"/>
              <a:t>Row 5: The correct answer is 2. The 4-H Emblem should never be distorted in shape, appearance, or proportion. </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17</a:t>
            </a:fld>
            <a:endParaRPr lang="en-US"/>
          </a:p>
        </p:txBody>
      </p:sp>
    </p:spTree>
    <p:extLst>
      <p:ext uri="{BB962C8B-B14F-4D97-AF65-F5344CB8AC3E}">
        <p14:creationId xmlns:p14="http://schemas.microsoft.com/office/powerpoint/2010/main" val="222961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20</a:t>
            </a:fld>
            <a:endParaRPr lang="en-US"/>
          </a:p>
        </p:txBody>
      </p:sp>
    </p:spTree>
    <p:extLst>
      <p:ext uri="{BB962C8B-B14F-4D97-AF65-F5344CB8AC3E}">
        <p14:creationId xmlns:p14="http://schemas.microsoft.com/office/powerpoint/2010/main" val="272744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22</a:t>
            </a:fld>
            <a:endParaRPr lang="en-US"/>
          </a:p>
        </p:txBody>
      </p:sp>
    </p:spTree>
    <p:extLst>
      <p:ext uri="{BB962C8B-B14F-4D97-AF65-F5344CB8AC3E}">
        <p14:creationId xmlns:p14="http://schemas.microsoft.com/office/powerpoint/2010/main" val="141279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panose="020B0604020202020204" pitchFamily="34" charset="0"/>
              </a:rPr>
              <a:t>Activity Instructions</a:t>
            </a:r>
            <a:br>
              <a:rPr lang="en-US" sz="1050" b="1" i="0" u="none" strike="noStrike" baseline="0">
                <a:solidFill>
                  <a:srgbClr val="000000"/>
                </a:solidFill>
                <a:latin typeface="Arial" panose="020B0604020202020204" pitchFamily="34" charset="0"/>
              </a:rPr>
            </a:br>
            <a:endParaRPr lang="en-US" sz="1200" b="1" i="0" u="none" strike="noStrike" baseline="0">
              <a:solidFill>
                <a:srgbClr val="339966"/>
              </a:solidFill>
              <a:latin typeface="Arial" panose="020B0604020202020204" pitchFamily="34" charset="0"/>
            </a:endParaRPr>
          </a:p>
          <a:p>
            <a:r>
              <a:rPr lang="en-US" b="1"/>
              <a:t>Assessment: How Well Do You Manage Risk?</a:t>
            </a:r>
            <a:endParaRPr lang="en-US"/>
          </a:p>
          <a:p>
            <a:endParaRPr lang="en-US"/>
          </a:p>
          <a:p>
            <a:r>
              <a:rPr lang="en-US"/>
              <a:t>Respond yes or no to the following questions to assess how well you manage risk. Keep track of the number of questions you respond to with “yes.”</a:t>
            </a:r>
            <a:endParaRPr lang="en-US">
              <a:cs typeface="Calibri" panose="020F0502020204030204"/>
            </a:endParaRPr>
          </a:p>
          <a:p>
            <a:endParaRPr lang="en-US">
              <a:cs typeface="+mn-lt"/>
            </a:endParaRPr>
          </a:p>
          <a:p>
            <a:r>
              <a:rPr lang="en-US"/>
              <a:t>1. I have completed a risk management plan for a program or event.</a:t>
            </a:r>
            <a:endParaRPr lang="en-US">
              <a:cs typeface="Calibri" panose="020F0502020204030204"/>
            </a:endParaRPr>
          </a:p>
          <a:p>
            <a:r>
              <a:rPr lang="en-US"/>
              <a:t>2. A know where the first aid kit is at all 4-H functions.</a:t>
            </a:r>
            <a:endParaRPr lang="en-US">
              <a:cs typeface="Calibri" panose="020F0502020204030204"/>
            </a:endParaRPr>
          </a:p>
          <a:p>
            <a:r>
              <a:rPr lang="en-US"/>
              <a:t>3. A list of medically trained individuals is available for use at my 4-H activities.</a:t>
            </a:r>
            <a:endParaRPr lang="en-US">
              <a:cs typeface="Calibri" panose="020F0502020204030204"/>
            </a:endParaRPr>
          </a:p>
          <a:p>
            <a:r>
              <a:rPr lang="en-US"/>
              <a:t>4. Current medical release forms are accessible for all 4-H members to complete.</a:t>
            </a:r>
            <a:endParaRPr lang="en-US">
              <a:cs typeface="Calibri" panose="020F0502020204030204"/>
            </a:endParaRPr>
          </a:p>
          <a:p>
            <a:r>
              <a:rPr lang="en-US"/>
              <a:t>5. I know where the accident/incident forms are and how to complete one.</a:t>
            </a:r>
            <a:endParaRPr lang="en-US">
              <a:cs typeface="Calibri" panose="020F0502020204030204"/>
            </a:endParaRPr>
          </a:p>
          <a:p>
            <a:r>
              <a:rPr lang="en-US"/>
              <a:t>6. I am aware of our program's emergency action plan for significant activities.</a:t>
            </a:r>
            <a:endParaRPr lang="en-US">
              <a:cs typeface="Calibri" panose="020F0502020204030204"/>
            </a:endParaRPr>
          </a:p>
          <a:p>
            <a:r>
              <a:rPr lang="en-US"/>
              <a:t>7. I have received risk management training. </a:t>
            </a:r>
            <a:endParaRPr lang="en-US">
              <a:cs typeface="Calibri" panose="020F0502020204030204"/>
            </a:endParaRPr>
          </a:p>
          <a:p>
            <a:r>
              <a:rPr lang="en-US"/>
              <a:t>8. I make plans and itineraries for all events that are accessible to participants and parents.</a:t>
            </a:r>
            <a:endParaRPr lang="en-US">
              <a:cs typeface="Calibri" panose="020F0502020204030204"/>
            </a:endParaRPr>
          </a:p>
          <a:p>
            <a:r>
              <a:rPr lang="en-US"/>
              <a:t>9. I practice two-deep leadership or work within my 4-H program’s chaperone to youth ratios.</a:t>
            </a:r>
            <a:endParaRPr lang="en-US">
              <a:cs typeface="Calibri" panose="020F0502020204030204"/>
            </a:endParaRPr>
          </a:p>
          <a:p>
            <a:r>
              <a:rPr lang="en-US"/>
              <a:t>10. I am aware of if our program is covered by accident/liability insurance.</a:t>
            </a:r>
            <a:endParaRPr lang="en-US">
              <a:cs typeface="Calibri" panose="020F0502020204030204"/>
            </a:endParaRPr>
          </a:p>
          <a:p>
            <a:endParaRPr lang="en-US">
              <a:cs typeface="+mn-lt"/>
            </a:endParaRPr>
          </a:p>
          <a:p>
            <a:r>
              <a:rPr lang="en-US"/>
              <a:t>Scoring: To determine how well you manage risk, use the chart below to assess your score.</a:t>
            </a:r>
            <a:endParaRPr lang="en-US">
              <a:cs typeface="Calibri" panose="020F0502020204030204"/>
            </a:endParaRPr>
          </a:p>
          <a:p>
            <a:r>
              <a:rPr lang="en-US"/>
              <a:t>8-10 - Congrats! You are a Risk-Management STAR</a:t>
            </a:r>
            <a:endParaRPr lang="en-US">
              <a:cs typeface="Calibri" panose="020F0502020204030204"/>
            </a:endParaRPr>
          </a:p>
          <a:p>
            <a:r>
              <a:rPr lang="en-US"/>
              <a:t>5-7 - You are doing great; you just need a bit more training</a:t>
            </a:r>
            <a:endParaRPr lang="en-US">
              <a:cs typeface="Calibri" panose="020F0502020204030204"/>
            </a:endParaRPr>
          </a:p>
          <a:p>
            <a:r>
              <a:rPr lang="en-US"/>
              <a:t>0-4 - You will need more risk management training before your next program or event. Contact your 4-H professional for assistance.</a:t>
            </a:r>
            <a:endParaRPr lang="en-US">
              <a:cs typeface="Calibri" panose="020F0502020204030204"/>
            </a:endParaRPr>
          </a:p>
          <a:p>
            <a:br>
              <a:rPr lang="en-US"/>
            </a:br>
            <a:endParaRPr lang="en-US"/>
          </a:p>
          <a:p>
            <a:endParaRPr lang="en-US">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25</a:t>
            </a:fld>
            <a:endParaRPr lang="en-US"/>
          </a:p>
        </p:txBody>
      </p:sp>
    </p:spTree>
    <p:extLst>
      <p:ext uri="{BB962C8B-B14F-4D97-AF65-F5344CB8AC3E}">
        <p14:creationId xmlns:p14="http://schemas.microsoft.com/office/powerpoint/2010/main" val="2284946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panose="020B0604020202020204" pitchFamily="34" charset="0"/>
              </a:rPr>
              <a:t>Activity Instructions</a:t>
            </a:r>
            <a:br>
              <a:rPr lang="en-US" sz="1050" b="1" i="0" u="none" strike="noStrike" baseline="0">
                <a:solidFill>
                  <a:srgbClr val="000000"/>
                </a:solidFill>
                <a:latin typeface="Arial" panose="020B0604020202020204" pitchFamily="34" charset="0"/>
              </a:rPr>
            </a:br>
            <a:endParaRPr lang="en-US" sz="1200" b="1" i="0" u="none" strike="noStrike" baseline="0">
              <a:solidFill>
                <a:srgbClr val="339966"/>
              </a:solidFill>
              <a:latin typeface="Arial" panose="020B0604020202020204" pitchFamily="34" charset="0"/>
            </a:endParaRPr>
          </a:p>
          <a:p>
            <a:r>
              <a:rPr lang="en-US" b="1"/>
              <a:t>Assessing the Severity of Risks</a:t>
            </a:r>
            <a:endParaRPr lang="en-US"/>
          </a:p>
          <a:p>
            <a:r>
              <a:rPr lang="en-US" b="1"/>
              <a:t>1.) </a:t>
            </a:r>
            <a:r>
              <a:rPr lang="en-US"/>
              <a:t>Break into small groups. For each of the following scenarios:</a:t>
            </a:r>
            <a:endParaRPr lang="en-US">
              <a:cs typeface="Calibri"/>
            </a:endParaRPr>
          </a:p>
          <a:p>
            <a:pPr marL="285750" indent="-285750">
              <a:buFont typeface="Arial"/>
              <a:buChar char="•"/>
            </a:pPr>
            <a:r>
              <a:rPr lang="en-US"/>
              <a:t>Assess the severity (low/high) and probability (low/high) of each risk.</a:t>
            </a:r>
            <a:endParaRPr lang="en-US">
              <a:cs typeface="Calibri"/>
            </a:endParaRPr>
          </a:p>
          <a:p>
            <a:pPr marL="285750" indent="-285750">
              <a:buFont typeface="Arial"/>
              <a:buChar char="•"/>
            </a:pPr>
            <a:r>
              <a:rPr lang="en-US"/>
              <a:t>What are some proactive steps that can be taken to prepare for the risk(s)?</a:t>
            </a:r>
            <a:endParaRPr lang="en-US">
              <a:cs typeface="Calibri"/>
            </a:endParaRPr>
          </a:p>
          <a:p>
            <a:endParaRPr lang="en-US">
              <a:cs typeface="+mn-lt"/>
            </a:endParaRPr>
          </a:p>
          <a:p>
            <a:r>
              <a:rPr lang="en-US" i="1"/>
              <a:t>Scenario 1. Your local 4-H program is hosting an outdoor day camp in a rural county. There is a severe thunderstorm warning in effect, and the sky has begun to look stormy and dark. By 10:00am, children and parents are beginning to arrive and are checking in for the six-hour program.</a:t>
            </a:r>
            <a:endParaRPr lang="en-US"/>
          </a:p>
          <a:p>
            <a:br>
              <a:rPr lang="en-US"/>
            </a:br>
            <a:endParaRPr lang="en-US"/>
          </a:p>
          <a:p>
            <a:r>
              <a:rPr lang="en-US" i="1"/>
              <a:t>Scenario 2. The final round of the Junior Livestock Show at the county fair is in progress. The show ring is full of 9- to 12-year-olds and their animals. A steer escapes from an exhibitor and runs into the midst of the other 4-H members and animals.</a:t>
            </a:r>
            <a:endParaRPr lang="en-US"/>
          </a:p>
          <a:p>
            <a:br>
              <a:rPr lang="en-US"/>
            </a:br>
            <a:endParaRPr lang="en-US"/>
          </a:p>
          <a:p>
            <a:r>
              <a:rPr lang="en-US" i="1"/>
              <a:t>Scenario 3. You are helping to lead a large educational event with over 200 people in attendance. Another volunteer approaches you halfway through the program and tells you that a parent in the crowd is complaining of chest pains.</a:t>
            </a:r>
            <a:endParaRPr lang="en-US"/>
          </a:p>
          <a:p>
            <a:br>
              <a:rPr lang="en-US"/>
            </a:br>
            <a:endParaRPr lang="en-US"/>
          </a:p>
          <a:p>
            <a:r>
              <a:rPr lang="en-US" i="1"/>
              <a:t>Scenario 4. You have several volunteers lined up to help transport youth for summer camp. About two hours into the trip, one of the volunteers calls to tell you that the Extension Office van, which is notorious for breaking down, has a flat tire, and he is unable to change it by himself.</a:t>
            </a:r>
            <a:endParaRPr lang="en-US"/>
          </a:p>
          <a:p>
            <a:endParaRPr lang="en-US">
              <a:cs typeface="+mn-lt"/>
            </a:endParaRPr>
          </a:p>
          <a:p>
            <a:r>
              <a:rPr lang="en-US" b="1"/>
              <a:t>2.) </a:t>
            </a:r>
            <a:r>
              <a:rPr lang="en-US"/>
              <a:t>After 15 minutes, share your group's assessment and proactive steps with the other groups. Discuss any differences between the groups. </a:t>
            </a:r>
          </a:p>
          <a:p>
            <a:br>
              <a:rPr lang="en-US"/>
            </a:br>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26</a:t>
            </a:fld>
            <a:endParaRPr lang="en-US"/>
          </a:p>
        </p:txBody>
      </p:sp>
    </p:spTree>
    <p:extLst>
      <p:ext uri="{BB962C8B-B14F-4D97-AF65-F5344CB8AC3E}">
        <p14:creationId xmlns:p14="http://schemas.microsoft.com/office/powerpoint/2010/main" val="140320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a:cs typeface="Arial"/>
              </a:rPr>
              <a:t>Activity Instructions</a:t>
            </a:r>
            <a:br>
              <a:rPr lang="en-US" sz="1050" b="1" i="0" u="none" strike="noStrike" baseline="0">
                <a:latin typeface="Arial" panose="020B0604020202020204" pitchFamily="34" charset="0"/>
                <a:cs typeface="Arial"/>
              </a:rPr>
            </a:br>
            <a:endParaRPr lang="en-US" sz="1050" b="1" i="0" u="none" strike="noStrike" baseline="0">
              <a:latin typeface="Arial" panose="020B0604020202020204" pitchFamily="34" charset="0"/>
              <a:cs typeface="Arial"/>
            </a:endParaRPr>
          </a:p>
          <a:p>
            <a:r>
              <a:rPr lang="en-US" b="1"/>
              <a:t>Developing a Risk Management Checklist</a:t>
            </a:r>
            <a:endParaRPr lang="en-US"/>
          </a:p>
          <a:p>
            <a:endParaRPr lang="en-US"/>
          </a:p>
          <a:p>
            <a:r>
              <a:rPr lang="en-US"/>
              <a:t>Breakout into small groups. Select a 4-H program or activity that you are currently working on or have recently completed, and create a risk management checklist with the activity in mind. </a:t>
            </a:r>
            <a:endParaRPr lang="en-US">
              <a:cs typeface="Calibri" panose="020F0502020204030204"/>
            </a:endParaRPr>
          </a:p>
          <a:p>
            <a:endParaRPr lang="en-US"/>
          </a:p>
          <a:p>
            <a:r>
              <a:rPr lang="en-US"/>
              <a:t>1.) What items should be included on the checklist?</a:t>
            </a:r>
            <a:endParaRPr lang="en-US">
              <a:cs typeface="Calibri" panose="020F0502020204030204"/>
            </a:endParaRPr>
          </a:p>
          <a:p>
            <a:r>
              <a:rPr lang="en-US"/>
              <a:t>2.) When would be the best time to complete each item on the checklist?</a:t>
            </a:r>
            <a:endParaRPr lang="en-US">
              <a:cs typeface="Calibri" panose="020F0502020204030204"/>
            </a:endParaRPr>
          </a:p>
          <a:p>
            <a:r>
              <a:rPr lang="en-US"/>
              <a:t>3.) Who should be involved in completing the risk management checklist?</a:t>
            </a:r>
            <a:endParaRPr lang="en-US">
              <a:cs typeface="Calibri" panose="020F0502020204030204"/>
            </a:endParaRPr>
          </a:p>
          <a:p>
            <a:br>
              <a:rPr lang="en-US"/>
            </a:br>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27</a:t>
            </a:fld>
            <a:endParaRPr lang="en-US"/>
          </a:p>
        </p:txBody>
      </p:sp>
    </p:spTree>
    <p:extLst>
      <p:ext uri="{BB962C8B-B14F-4D97-AF65-F5344CB8AC3E}">
        <p14:creationId xmlns:p14="http://schemas.microsoft.com/office/powerpoint/2010/main" val="45256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30</a:t>
            </a:fld>
            <a:endParaRPr lang="en-US"/>
          </a:p>
        </p:txBody>
      </p:sp>
    </p:spTree>
    <p:extLst>
      <p:ext uri="{BB962C8B-B14F-4D97-AF65-F5344CB8AC3E}">
        <p14:creationId xmlns:p14="http://schemas.microsoft.com/office/powerpoint/2010/main" val="425544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31</a:t>
            </a:fld>
            <a:endParaRPr lang="en-US"/>
          </a:p>
        </p:txBody>
      </p:sp>
    </p:spTree>
    <p:extLst>
      <p:ext uri="{BB962C8B-B14F-4D97-AF65-F5344CB8AC3E}">
        <p14:creationId xmlns:p14="http://schemas.microsoft.com/office/powerpoint/2010/main" val="325220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32</a:t>
            </a:fld>
            <a:endParaRPr lang="en-US"/>
          </a:p>
        </p:txBody>
      </p:sp>
    </p:spTree>
    <p:extLst>
      <p:ext uri="{BB962C8B-B14F-4D97-AF65-F5344CB8AC3E}">
        <p14:creationId xmlns:p14="http://schemas.microsoft.com/office/powerpoint/2010/main" val="413595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panose="020B0604020202020204" pitchFamily="34" charset="0"/>
              </a:rPr>
              <a:t>Activity Instructions</a:t>
            </a:r>
            <a:br>
              <a:rPr lang="en-US" sz="1050" b="1" i="0" u="none" strike="noStrike" baseline="0">
                <a:solidFill>
                  <a:srgbClr val="000000"/>
                </a:solidFill>
                <a:latin typeface="Arial" panose="020B0604020202020204" pitchFamily="34" charset="0"/>
              </a:rPr>
            </a:br>
            <a:endParaRPr lang="en-US" sz="1200" b="1" i="0" u="none" strike="noStrike" baseline="0">
              <a:solidFill>
                <a:srgbClr val="339966"/>
              </a:solidFill>
              <a:latin typeface="Arial" panose="020B0604020202020204" pitchFamily="34" charset="0"/>
            </a:endParaRPr>
          </a:p>
          <a:p>
            <a:r>
              <a:rPr lang="en-US" b="1"/>
              <a:t>Liability Analysis</a:t>
            </a:r>
            <a:endParaRPr lang="en-US"/>
          </a:p>
          <a:p>
            <a:r>
              <a:rPr lang="en-US" b="1"/>
              <a:t>1.) </a:t>
            </a:r>
            <a:r>
              <a:rPr lang="en-US"/>
              <a:t>Divide into small groups. In your groups, read the situations below and identify the potential liability risk for volunteers. </a:t>
            </a:r>
            <a:endParaRPr lang="en-US">
              <a:cs typeface="Calibri"/>
            </a:endParaRPr>
          </a:p>
          <a:p>
            <a:r>
              <a:rPr lang="en-US" b="1"/>
              <a:t>2.) </a:t>
            </a:r>
            <a:r>
              <a:rPr lang="en-US"/>
              <a:t>For each area of risk and liability identified, evaluate the potential liability concerns by rating it on a scale of 1-5, with 5 being the most significant potential </a:t>
            </a:r>
            <a:endParaRPr lang="en-US">
              <a:cs typeface="Calibri"/>
            </a:endParaRPr>
          </a:p>
          <a:p>
            <a:r>
              <a:rPr lang="en-US"/>
              <a:t>for harm. </a:t>
            </a:r>
            <a:endParaRPr lang="en-US">
              <a:cs typeface="Calibri"/>
            </a:endParaRPr>
          </a:p>
          <a:p>
            <a:r>
              <a:rPr lang="en-US" b="1"/>
              <a:t>3.) </a:t>
            </a:r>
            <a:r>
              <a:rPr lang="en-US"/>
              <a:t>Next, determine any activities or resources that could be utilized to reduce liability concerns. </a:t>
            </a:r>
            <a:endParaRPr lang="en-US">
              <a:cs typeface="Calibri"/>
            </a:endParaRPr>
          </a:p>
          <a:p>
            <a:r>
              <a:rPr lang="en-US" b="1"/>
              <a:t>4.) </a:t>
            </a:r>
            <a:r>
              <a:rPr lang="en-US"/>
              <a:t>After 15 minutes, return to the big group and take turns sharing your results.</a:t>
            </a:r>
            <a:endParaRPr lang="en-US">
              <a:cs typeface="Calibri"/>
            </a:endParaRPr>
          </a:p>
          <a:p>
            <a:endParaRPr lang="en-US">
              <a:cs typeface="+mn-lt"/>
            </a:endParaRPr>
          </a:p>
          <a:p>
            <a:r>
              <a:rPr lang="en-US" i="1"/>
              <a:t>Scenario 1. Community Family Festival</a:t>
            </a:r>
            <a:endParaRPr lang="en-US"/>
          </a:p>
          <a:p>
            <a:r>
              <a:rPr lang="en-US" i="1"/>
              <a:t>The Piedmont 4-H Club plans to co-sponsor a community festival. Two non-profit agencies have partnered with the 4-H club to host this first-time event in a city park. Plans include:</a:t>
            </a:r>
            <a:endParaRPr lang="en-US"/>
          </a:p>
          <a:p>
            <a:pPr marL="285750" indent="-285750">
              <a:buFont typeface="Arial"/>
              <a:buChar char="•"/>
            </a:pPr>
            <a:r>
              <a:rPr lang="en-US" i="1"/>
              <a:t>Educational workshops focused on simple and low-cost family activities</a:t>
            </a:r>
            <a:endParaRPr lang="en-US"/>
          </a:p>
          <a:p>
            <a:pPr marL="285750" indent="-285750">
              <a:buFont typeface="Arial"/>
              <a:buChar char="•"/>
            </a:pPr>
            <a:r>
              <a:rPr lang="en-US" i="1"/>
              <a:t>Community picnic in the park (food provided by community organizations)</a:t>
            </a:r>
            <a:endParaRPr lang="en-US"/>
          </a:p>
          <a:p>
            <a:pPr marL="285750" indent="-285750">
              <a:buFont typeface="Arial"/>
              <a:buChar char="•"/>
            </a:pPr>
            <a:r>
              <a:rPr lang="en-US" i="1"/>
              <a:t>Community organization resource fair</a:t>
            </a:r>
            <a:endParaRPr lang="en-US"/>
          </a:p>
          <a:p>
            <a:pPr marL="285750" indent="-285750">
              <a:buFont typeface="Arial"/>
              <a:buChar char="•"/>
            </a:pPr>
            <a:r>
              <a:rPr lang="en-US" i="1"/>
              <a:t>Family Fun Run</a:t>
            </a:r>
            <a:endParaRPr lang="en-US"/>
          </a:p>
          <a:p>
            <a:pPr marL="285750" indent="-285750">
              <a:buFont typeface="Arial"/>
              <a:buChar char="•"/>
            </a:pPr>
            <a:r>
              <a:rPr lang="en-US" i="1"/>
              <a:t>Talent showcase</a:t>
            </a:r>
            <a:endParaRPr lang="en-US"/>
          </a:p>
          <a:p>
            <a:pPr marL="285750" indent="-285750">
              <a:buFont typeface="Arial"/>
              <a:buChar char="•"/>
            </a:pPr>
            <a:r>
              <a:rPr lang="en-US" i="1"/>
              <a:t>Dog and Cat Show</a:t>
            </a:r>
            <a:endParaRPr lang="en-US"/>
          </a:p>
          <a:p>
            <a:br>
              <a:rPr lang="en-US">
                <a:cs typeface="+mn-lt"/>
              </a:rPr>
            </a:br>
            <a:r>
              <a:rPr lang="en-US" i="1"/>
              <a:t>Scenario 2. Project Meeting</a:t>
            </a:r>
            <a:endParaRPr lang="en-US"/>
          </a:p>
          <a:p>
            <a:r>
              <a:rPr lang="en-US" i="1"/>
              <a:t>Six youth, ages 12-16, are at a 4-H meeting in Mr. Smith's basement. Mr. Smith, a long-time 4-H volunteer, met with the youth several times and stressed safety rules. The youth are working on birdhouses. Mr. Smith gets a phone call and leaves the basement. The members get distracted and decide to turn on a new, heavy-duty electric staple gun. One member gets a staple in his arm from another that was shooting the staple gun. Mr. Smith returns to find the injured youth crying and blood around the protruding staple. Mr. Smith removes the staple, disinfects the wound, and bandages it. Later the member gets a severe infection from the injury. The member's parents claim that Mr. Smith is responsible and should pay the medical costs. Mr. Smith did not have the parents sign a release statement. Mr. Smith does not think he should be held accountable.</a:t>
            </a:r>
            <a:endParaRPr lang="en-US"/>
          </a:p>
          <a:p>
            <a:endParaRPr lang="en-US">
              <a:cs typeface="+mn-lt"/>
            </a:endParaRPr>
          </a:p>
          <a:p>
            <a:r>
              <a:rPr lang="en-US" i="1"/>
              <a:t>Scenario 3. Community Planting</a:t>
            </a:r>
            <a:endParaRPr lang="en-US"/>
          </a:p>
          <a:p>
            <a:r>
              <a:rPr lang="en-US" i="1"/>
              <a:t>George and Mary are 4-H volunteers in the town of </a:t>
            </a:r>
            <a:r>
              <a:rPr lang="en-US" i="1" err="1"/>
              <a:t>Cloverville</a:t>
            </a:r>
            <a:r>
              <a:rPr lang="en-US" i="1"/>
              <a:t>. They love their community and their work with plants. So they have decided to organize a community planting event with their 4-H club, where youth will plant trees along Main Street, hang flower baskets from the street light poles, and add floral gardens around the courthouse, post office, and other public buildings.</a:t>
            </a:r>
            <a:endParaRPr lang="en-US"/>
          </a:p>
          <a:p>
            <a:r>
              <a:rPr lang="en-US" i="1"/>
              <a:t>George and Mary are sure that local businesses will donate tools and plants. It will make the community look beautiful in time for the 4th of July Celebration.</a:t>
            </a:r>
            <a:endParaRPr lang="en-US"/>
          </a:p>
          <a:p>
            <a:endParaRPr lang="en-US">
              <a:cs typeface="+mn-lt"/>
            </a:endParaRPr>
          </a:p>
          <a:p>
            <a:r>
              <a:rPr lang="en-US" i="1"/>
              <a:t>Scenario 4. Multi-State 4-H Volunteer Conference</a:t>
            </a:r>
            <a:endParaRPr lang="en-US"/>
          </a:p>
          <a:p>
            <a:r>
              <a:rPr lang="en-US" i="1"/>
              <a:t>4-H volunteers from several counties/parishes are traveling to the Multi-State 4-H Volunteer Conference. Their group will include 20 adults and 35 youth. This experience will provide additional education for these volunteers to train others in their respective areas. The conference is for two nights and three days. It will be a great experience.</a:t>
            </a:r>
            <a:endParaRPr lang="en-US"/>
          </a:p>
          <a:p>
            <a:br>
              <a:rPr lang="en-US"/>
            </a:br>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35</a:t>
            </a:fld>
            <a:endParaRPr lang="en-US"/>
          </a:p>
        </p:txBody>
      </p:sp>
    </p:spTree>
    <p:extLst>
      <p:ext uri="{BB962C8B-B14F-4D97-AF65-F5344CB8AC3E}">
        <p14:creationId xmlns:p14="http://schemas.microsoft.com/office/powerpoint/2010/main" val="209327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2</a:t>
            </a:fld>
            <a:endParaRPr lang="en-US"/>
          </a:p>
        </p:txBody>
      </p:sp>
    </p:spTree>
    <p:extLst>
      <p:ext uri="{BB962C8B-B14F-4D97-AF65-F5344CB8AC3E}">
        <p14:creationId xmlns:p14="http://schemas.microsoft.com/office/powerpoint/2010/main" val="146957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panose="020B0604020202020204" pitchFamily="34" charset="0"/>
              </a:rPr>
              <a:t>Activity Instructions</a:t>
            </a:r>
            <a:br>
              <a:rPr lang="en-US" sz="1050" b="1" i="0" u="none" strike="noStrike" baseline="0">
                <a:solidFill>
                  <a:srgbClr val="000000"/>
                </a:solidFill>
                <a:latin typeface="Arial" panose="020B0604020202020204" pitchFamily="34" charset="0"/>
              </a:rPr>
            </a:br>
            <a:endParaRPr lang="en-US" b="1" i="0" u="none" strike="noStrike" baseline="0">
              <a:solidFill>
                <a:srgbClr val="339966"/>
              </a:solidFill>
              <a:latin typeface="Arial" panose="020B0604020202020204" pitchFamily="34" charset="0"/>
              <a:cs typeface="Arial"/>
            </a:endParaRPr>
          </a:p>
          <a:p>
            <a:r>
              <a:rPr lang="en-US" b="1"/>
              <a:t>What Is... </a:t>
            </a:r>
            <a:endParaRPr lang="en-US"/>
          </a:p>
          <a:p>
            <a:r>
              <a:rPr lang="en-US"/>
              <a:t>Assign each individual or team a number 1-6. Roll a die to see what number comes up. Read a description for a term. The individual or team  with the chosen number must answer the question by stating the answer and starting their answer with “What is…” If done correctly, a point is awarded. If the answer is incorrect, or incorrectly stated, the number below (ex. 5 was rolled, 4 would get the chance to steal), is given the opportunity to answer. </a:t>
            </a:r>
            <a:endParaRPr lang="en-US">
              <a:cs typeface="Calibri"/>
            </a:endParaRPr>
          </a:p>
          <a:p>
            <a:endParaRPr lang="en-US" b="1"/>
          </a:p>
          <a:p>
            <a:r>
              <a:rPr lang="en-US" b="1"/>
              <a:t>Social Media- </a:t>
            </a:r>
            <a:r>
              <a:rPr lang="en-US"/>
              <a:t>Volunteers should refrain from posting photos of youth on here unless the youth has provided written consent. </a:t>
            </a:r>
            <a:endParaRPr lang="en-US">
              <a:cs typeface="Calibri"/>
            </a:endParaRPr>
          </a:p>
          <a:p>
            <a:endParaRPr lang="en-US" b="1"/>
          </a:p>
          <a:p>
            <a:r>
              <a:rPr lang="en-US" b="1"/>
              <a:t>Health and Medical History Forms- </a:t>
            </a:r>
            <a:r>
              <a:rPr lang="en-US"/>
              <a:t>Each 4-H member attending a 4-H event under 4-H supervision should complete one of these that includes detailed health and medical history. </a:t>
            </a:r>
            <a:endParaRPr lang="en-US">
              <a:cs typeface="Calibri"/>
            </a:endParaRPr>
          </a:p>
          <a:p>
            <a:endParaRPr lang="en-US" b="1"/>
          </a:p>
          <a:p>
            <a:r>
              <a:rPr lang="en-US" b="1"/>
              <a:t>First Aid Kit- </a:t>
            </a:r>
            <a:r>
              <a:rPr lang="en-US"/>
              <a:t>This should be available for use during all 4-H events. Only designated personnel should administer treatment.</a:t>
            </a:r>
            <a:endParaRPr lang="en-US">
              <a:cs typeface="Calibri"/>
            </a:endParaRPr>
          </a:p>
          <a:p>
            <a:endParaRPr lang="en-US" b="1"/>
          </a:p>
          <a:p>
            <a:r>
              <a:rPr lang="en-US" b="1"/>
              <a:t>Medications- </a:t>
            </a:r>
            <a:r>
              <a:rPr lang="en-US"/>
              <a:t>It is recommended that these are kept in a locked container in the chaperone or volunteer’s room. </a:t>
            </a:r>
            <a:endParaRPr lang="en-US">
              <a:cs typeface="Calibri"/>
            </a:endParaRPr>
          </a:p>
          <a:p>
            <a:endParaRPr lang="en-US" b="1"/>
          </a:p>
          <a:p>
            <a:r>
              <a:rPr lang="en-US" b="1"/>
              <a:t>Records- </a:t>
            </a:r>
            <a:r>
              <a:rPr lang="en-US"/>
              <a:t>All medical treatment and emergency actions should be documented in this.</a:t>
            </a:r>
            <a:endParaRPr lang="en-US">
              <a:cs typeface="Calibri"/>
            </a:endParaRPr>
          </a:p>
          <a:p>
            <a:endParaRPr lang="en-US" b="1"/>
          </a:p>
          <a:p>
            <a:r>
              <a:rPr lang="en-US" b="1"/>
              <a:t>Emergencies- </a:t>
            </a:r>
            <a:r>
              <a:rPr lang="en-US"/>
              <a:t>If one of these should happen, every effort should be made to immediately contact the 4-H event coordinator or local 4-H professional.</a:t>
            </a:r>
          </a:p>
          <a:p>
            <a:endParaRPr lang="en-US" b="1"/>
          </a:p>
          <a:p>
            <a:r>
              <a:rPr lang="en-US" b="1"/>
              <a:t>Insurance- </a:t>
            </a:r>
            <a:r>
              <a:rPr lang="en-US"/>
              <a:t>You may have the opportunity to purchase this for trips and activities at a low cost to help reduce liability concerns. Talk to your local 4-H professional about your options.</a:t>
            </a:r>
            <a:endParaRPr lang="en-US">
              <a:cs typeface="Calibri"/>
            </a:endParaRPr>
          </a:p>
          <a:p>
            <a:endParaRPr lang="en-US" b="1"/>
          </a:p>
          <a:p>
            <a:r>
              <a:rPr lang="en-US" b="1"/>
              <a:t>Medical and Emergency Action Log- </a:t>
            </a:r>
            <a:r>
              <a:rPr lang="en-US"/>
              <a:t>These should be kept on any medication dispensed or medical treatment provided. Also, 4-H health forms should be kept for several years following an event.</a:t>
            </a:r>
            <a:endParaRPr lang="en-US">
              <a:cs typeface="Calibri"/>
            </a:endParaRPr>
          </a:p>
          <a:p>
            <a:endParaRPr lang="en-US" sz="1050" b="1" i="0" u="none" strike="noStrike" baseline="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36</a:t>
            </a:fld>
            <a:endParaRPr lang="en-US"/>
          </a:p>
        </p:txBody>
      </p:sp>
    </p:spTree>
    <p:extLst>
      <p:ext uri="{BB962C8B-B14F-4D97-AF65-F5344CB8AC3E}">
        <p14:creationId xmlns:p14="http://schemas.microsoft.com/office/powerpoint/2010/main" val="1449373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39</a:t>
            </a:fld>
            <a:endParaRPr lang="en-US"/>
          </a:p>
        </p:txBody>
      </p:sp>
    </p:spTree>
    <p:extLst>
      <p:ext uri="{BB962C8B-B14F-4D97-AF65-F5344CB8AC3E}">
        <p14:creationId xmlns:p14="http://schemas.microsoft.com/office/powerpoint/2010/main" val="1373534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40</a:t>
            </a:fld>
            <a:endParaRPr lang="en-US"/>
          </a:p>
        </p:txBody>
      </p:sp>
    </p:spTree>
    <p:extLst>
      <p:ext uri="{BB962C8B-B14F-4D97-AF65-F5344CB8AC3E}">
        <p14:creationId xmlns:p14="http://schemas.microsoft.com/office/powerpoint/2010/main" val="24462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Activity Instructions</a:t>
            </a:r>
          </a:p>
          <a:p>
            <a:endParaRPr lang="en-US" sz="1200" b="1" kern="1200">
              <a:solidFill>
                <a:schemeClr val="tx1"/>
              </a:solidFill>
              <a:effectLst/>
              <a:latin typeface="+mn-lt"/>
              <a:ea typeface="+mn-ea"/>
              <a:cs typeface="+mn-cs"/>
            </a:endParaRPr>
          </a:p>
          <a:p>
            <a:r>
              <a:rPr lang="en-US" b="1"/>
              <a:t>Design a 4-H Club Meeting</a:t>
            </a:r>
            <a:br>
              <a:rPr lang="en-US">
                <a:cs typeface="+mn-lt"/>
              </a:rPr>
            </a:br>
            <a:endParaRPr lang="en-US">
              <a:cs typeface="Calibri" panose="020F0502020204030204"/>
            </a:endParaRPr>
          </a:p>
          <a:p>
            <a:r>
              <a:rPr lang="en-US" b="1"/>
              <a:t>1.) </a:t>
            </a:r>
            <a:r>
              <a:rPr lang="en-US"/>
              <a:t>Review the 4-H Club Meeting Wheel and design a club meeting.  Be sure to include the ages for your meeting (</a:t>
            </a:r>
            <a:r>
              <a:rPr lang="en-US" err="1"/>
              <a:t>Cloverbuds</a:t>
            </a:r>
            <a:r>
              <a:rPr lang="en-US"/>
              <a:t>, Juniors, Seniors) and be specific with possible activities and time frames. </a:t>
            </a:r>
            <a:endParaRPr lang="en-US">
              <a:cs typeface="Calibri"/>
            </a:endParaRPr>
          </a:p>
          <a:p>
            <a:r>
              <a:rPr lang="en-US" b="1"/>
              <a:t>2.) </a:t>
            </a:r>
            <a:r>
              <a:rPr lang="en-US"/>
              <a:t>Once you have designed your club meeting, find a partner and share.  Together make tweaks to your club meeting plan and learn from each other! </a:t>
            </a:r>
          </a:p>
          <a:p>
            <a:br>
              <a:rPr lang="en-US"/>
            </a:br>
            <a:endParaRPr lang="en-US">
              <a:ea typeface="+mn-ea"/>
              <a:cs typeface="+mn-cs"/>
            </a:endParaRPr>
          </a:p>
          <a:p>
            <a:endParaRPr lang="en-US" sz="1200" b="0" i="0" u="none" strike="noStrike" baseline="0">
              <a:solidFill>
                <a:srgbClr val="000000"/>
              </a:solidFill>
              <a:latin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44</a:t>
            </a:fld>
            <a:endParaRPr lang="en-US"/>
          </a:p>
        </p:txBody>
      </p:sp>
    </p:spTree>
    <p:extLst>
      <p:ext uri="{BB962C8B-B14F-4D97-AF65-F5344CB8AC3E}">
        <p14:creationId xmlns:p14="http://schemas.microsoft.com/office/powerpoint/2010/main" val="3171681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Activity Instructions</a:t>
            </a:r>
          </a:p>
          <a:p>
            <a:endParaRPr lang="en-US" b="1"/>
          </a:p>
          <a:p>
            <a:r>
              <a:rPr lang="en-US" b="1"/>
              <a:t>Designing a Club Organizational Leadership Team</a:t>
            </a:r>
            <a:endParaRPr lang="en-US"/>
          </a:p>
          <a:p>
            <a:endParaRPr lang="en-US"/>
          </a:p>
          <a:p>
            <a:r>
              <a:rPr lang="en-US"/>
              <a:t>In small groups, read the Organizational Leadership Scenario and answer the following questions while taking on the role of committee member in the scenario. </a:t>
            </a:r>
            <a:endParaRPr lang="en-US">
              <a:cs typeface="Calibri" panose="020F0502020204030204"/>
            </a:endParaRPr>
          </a:p>
          <a:p>
            <a:endParaRPr lang="en-US"/>
          </a:p>
          <a:p>
            <a:r>
              <a:rPr lang="en-US" b="1" i="1"/>
              <a:t>Organizational Leadership Scenario</a:t>
            </a:r>
            <a:r>
              <a:rPr lang="en-US" i="1"/>
              <a:t> – The Amazing Clovers 4-H Club has suddenly found themselves without a 4-H Club organizational leader. Their organizational leader of over 15 years has suddenly had to move away. He had always taken care of all the primary club organization responsibilities, from working with the club officers to organizing the club’s community service projects.</a:t>
            </a:r>
            <a:endParaRPr lang="en-US"/>
          </a:p>
          <a:p>
            <a:br>
              <a:rPr lang="en-US">
                <a:cs typeface="+mn-lt"/>
              </a:rPr>
            </a:br>
            <a:r>
              <a:rPr lang="en-US"/>
              <a:t>It is up to you, a committee of youth and adult leaders from the club, to design an organizational leadership team for the club that will help the club continue to be successful and flourish. In designing your organizational leadership team, consider the following questions:</a:t>
            </a:r>
            <a:endParaRPr lang="en-US">
              <a:cs typeface="Calibri" panose="020F0502020204030204"/>
            </a:endParaRPr>
          </a:p>
          <a:p>
            <a:pPr marL="285750" indent="-285750">
              <a:buFont typeface="Arial"/>
              <a:buChar char="•"/>
            </a:pPr>
            <a:r>
              <a:rPr lang="en-US"/>
              <a:t>How many leaders will serve on your team?</a:t>
            </a:r>
            <a:endParaRPr lang="en-US">
              <a:cs typeface="Calibri"/>
            </a:endParaRPr>
          </a:p>
          <a:p>
            <a:pPr marL="285750" indent="-285750">
              <a:buFont typeface="Arial"/>
              <a:buChar char="•"/>
            </a:pPr>
            <a:r>
              <a:rPr lang="en-US"/>
              <a:t>What duties will each leader have?</a:t>
            </a:r>
            <a:endParaRPr lang="en-US">
              <a:cs typeface="Calibri"/>
            </a:endParaRPr>
          </a:p>
          <a:p>
            <a:pPr marL="285750" indent="-285750">
              <a:buFont typeface="Arial"/>
              <a:buChar char="•"/>
            </a:pPr>
            <a:r>
              <a:rPr lang="en-US"/>
              <a:t>How will you incorporate opportunities for youth and adult partnerships on your team?</a:t>
            </a:r>
            <a:endParaRPr lang="en-US">
              <a:cs typeface="Calibri"/>
            </a:endParaRPr>
          </a:p>
          <a:p>
            <a:endParaRPr lang="en-US" sz="1200" b="1" i="0" u="none" strike="noStrike" baseline="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45</a:t>
            </a:fld>
            <a:endParaRPr lang="en-US"/>
          </a:p>
        </p:txBody>
      </p:sp>
    </p:spTree>
    <p:extLst>
      <p:ext uri="{BB962C8B-B14F-4D97-AF65-F5344CB8AC3E}">
        <p14:creationId xmlns:p14="http://schemas.microsoft.com/office/powerpoint/2010/main" val="88196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48</a:t>
            </a:fld>
            <a:endParaRPr lang="en-US"/>
          </a:p>
        </p:txBody>
      </p:sp>
    </p:spTree>
    <p:extLst>
      <p:ext uri="{BB962C8B-B14F-4D97-AF65-F5344CB8AC3E}">
        <p14:creationId xmlns:p14="http://schemas.microsoft.com/office/powerpoint/2010/main" val="2830787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49</a:t>
            </a:fld>
            <a:endParaRPr lang="en-US"/>
          </a:p>
        </p:txBody>
      </p:sp>
    </p:spTree>
    <p:extLst>
      <p:ext uri="{BB962C8B-B14F-4D97-AF65-F5344CB8AC3E}">
        <p14:creationId xmlns:p14="http://schemas.microsoft.com/office/powerpoint/2010/main" val="375677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52</a:t>
            </a:fld>
            <a:endParaRPr lang="en-US"/>
          </a:p>
        </p:txBody>
      </p:sp>
    </p:spTree>
    <p:extLst>
      <p:ext uri="{BB962C8B-B14F-4D97-AF65-F5344CB8AC3E}">
        <p14:creationId xmlns:p14="http://schemas.microsoft.com/office/powerpoint/2010/main" val="977978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Activity Instructions</a:t>
            </a:r>
          </a:p>
          <a:p>
            <a:endParaRPr lang="en-US" sz="1200" kern="1200">
              <a:solidFill>
                <a:schemeClr val="tx1"/>
              </a:solidFill>
              <a:effectLst/>
              <a:latin typeface="+mn-lt"/>
              <a:ea typeface="+mn-ea"/>
              <a:cs typeface="+mn-cs"/>
            </a:endParaRPr>
          </a:p>
          <a:p>
            <a:r>
              <a:rPr lang="en-US" b="1"/>
              <a:t>Brainstorm Group Guidelines</a:t>
            </a:r>
            <a:endParaRPr lang="en-US"/>
          </a:p>
          <a:p>
            <a:endParaRPr lang="en-US">
              <a:cs typeface="+mn-lt"/>
            </a:endParaRPr>
          </a:p>
          <a:p>
            <a:r>
              <a:rPr lang="en-US"/>
              <a:t>Discuss the following questions as a group:</a:t>
            </a:r>
            <a:endParaRPr lang="en-US">
              <a:cs typeface="Calibri" panose="020F0502020204030204"/>
            </a:endParaRPr>
          </a:p>
          <a:p>
            <a:r>
              <a:rPr lang="en-US"/>
              <a:t>What are some group guidelines you have used in the past? </a:t>
            </a:r>
          </a:p>
          <a:p>
            <a:r>
              <a:rPr lang="en-US"/>
              <a:t>Why is it important to have group guidelines?</a:t>
            </a:r>
            <a:endParaRPr lang="en-US">
              <a:cs typeface="Calibri" panose="020F0502020204030204"/>
            </a:endParaRPr>
          </a:p>
          <a:p>
            <a:r>
              <a:rPr lang="en-US"/>
              <a:t> How can it benefit your group? </a:t>
            </a:r>
          </a:p>
          <a:p>
            <a:r>
              <a:rPr lang="en-US"/>
              <a:t>How can we help youth follow the guidelines? </a:t>
            </a:r>
            <a:endParaRPr lang="en-US">
              <a:cs typeface="Calibri" panose="020F0502020204030204"/>
            </a:endParaRPr>
          </a:p>
          <a:p>
            <a:r>
              <a:rPr lang="en-US"/>
              <a:t>What can a group leader or member say to someone who has broken the guidelines?  </a:t>
            </a:r>
          </a:p>
          <a:p>
            <a:r>
              <a:rPr lang="en-US"/>
              <a:t>What are some group guidelines you have used in the past?</a:t>
            </a:r>
          </a:p>
          <a:p>
            <a:br>
              <a:rPr lang="en-US"/>
            </a:br>
            <a:endParaRPr lang="en-US"/>
          </a:p>
          <a:p>
            <a:endParaRPr lang="en-US">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53</a:t>
            </a:fld>
            <a:endParaRPr lang="en-US"/>
          </a:p>
        </p:txBody>
      </p:sp>
    </p:spTree>
    <p:extLst>
      <p:ext uri="{BB962C8B-B14F-4D97-AF65-F5344CB8AC3E}">
        <p14:creationId xmlns:p14="http://schemas.microsoft.com/office/powerpoint/2010/main" val="3817643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Activity Instructions</a:t>
            </a:r>
            <a:endParaRPr lang="en-US">
              <a:cs typeface="Calibri" panose="020F0502020204030204"/>
            </a:endParaRPr>
          </a:p>
          <a:p>
            <a:pPr lvl="0"/>
            <a:endParaRPr lang="en-US" sz="1200" b="0" kern="1200">
              <a:solidFill>
                <a:schemeClr val="tx1"/>
              </a:solidFill>
              <a:effectLst/>
              <a:latin typeface="+mn-lt"/>
              <a:cs typeface="Calibri" panose="020F0502020204030204"/>
            </a:endParaRPr>
          </a:p>
          <a:p>
            <a:r>
              <a:rPr lang="en-US" b="1"/>
              <a:t>Utilizing Behavior Techniques</a:t>
            </a:r>
            <a:endParaRPr lang="en-US">
              <a:solidFill>
                <a:srgbClr val="000000"/>
              </a:solidFill>
              <a:latin typeface="Calibri" panose="020F0502020204030204"/>
              <a:cs typeface="Calibri" panose="020F0502020204030204"/>
            </a:endParaRPr>
          </a:p>
          <a:p>
            <a:endParaRPr lang="en-US">
              <a:cs typeface="+mn-lt"/>
            </a:endParaRPr>
          </a:p>
          <a:p>
            <a:r>
              <a:rPr lang="en-US" b="1"/>
              <a:t>1.) </a:t>
            </a:r>
            <a:r>
              <a:rPr lang="en-US"/>
              <a:t>Ask each person to write a brief description of a behavior issue they have encountered that made it difficult to have a successful and cooperative meeting or activity. In the corner of the card, they should identify the category they think best describes the situation. Collect the cards.</a:t>
            </a:r>
            <a:endParaRPr lang="en-US">
              <a:cs typeface="Calibri" panose="020F0502020204030204"/>
            </a:endParaRPr>
          </a:p>
          <a:p>
            <a:br>
              <a:rPr lang="en-US">
                <a:cs typeface="+mn-lt"/>
              </a:rPr>
            </a:br>
            <a:r>
              <a:rPr lang="en-US" b="1"/>
              <a:t>2.) </a:t>
            </a:r>
            <a:r>
              <a:rPr lang="en-US"/>
              <a:t>Read a situation from each note card one at a time. After each one, participants should identify the technique they feel is the best way to prevent or address the situation. Discuss their decisions and continue to read cards as time allows.</a:t>
            </a:r>
            <a:br>
              <a:rPr lang="en-US">
                <a:cs typeface="+mn-lt"/>
              </a:rPr>
            </a:br>
            <a:endParaRPr lang="en-US">
              <a:cs typeface="Calibri" panose="020F0502020204030204"/>
            </a:endParaRPr>
          </a:p>
          <a:p>
            <a:r>
              <a:rPr lang="en-US" b="1"/>
              <a:t>3.) </a:t>
            </a:r>
            <a:r>
              <a:rPr lang="en-US"/>
              <a:t>As deal with youth, remember that behavior management's goal is to help youth develop skills to manage their behavior. As a group, determine if the chosen technique helps develop a child's ability to choose a positive/cooperative behavior? Does the technique do more than stop negative behavior? Does the technique model and teach positive behavior skills?</a:t>
            </a:r>
            <a:endParaRPr lang="en-US">
              <a:cs typeface="Calibri" panose="020F0502020204030204"/>
            </a:endParaRPr>
          </a:p>
          <a:p>
            <a:endParaRPr lang="en-US">
              <a:cs typeface="+mn-lt"/>
            </a:endParaRPr>
          </a:p>
          <a:p>
            <a:endParaRPr lang="en-US">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54</a:t>
            </a:fld>
            <a:endParaRPr lang="en-US"/>
          </a:p>
        </p:txBody>
      </p:sp>
    </p:spTree>
    <p:extLst>
      <p:ext uri="{BB962C8B-B14F-4D97-AF65-F5344CB8AC3E}">
        <p14:creationId xmlns:p14="http://schemas.microsoft.com/office/powerpoint/2010/main" val="256402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339966"/>
                </a:solidFill>
                <a:latin typeface="Arial"/>
                <a:cs typeface="Arial"/>
              </a:rPr>
              <a:t>Activity Instructions</a:t>
            </a:r>
            <a:br>
              <a:rPr lang="en-US" sz="1050" b="1" i="0" u="none" strike="noStrike" baseline="0" dirty="0">
                <a:latin typeface="Arial" panose="020B0604020202020204" pitchFamily="34" charset="0"/>
                <a:cs typeface="Arial"/>
              </a:rPr>
            </a:br>
            <a:r>
              <a:rPr lang="en-US" b="1" dirty="0"/>
              <a:t>All About My Extension Program Scavenger Hunt</a:t>
            </a:r>
            <a:endParaRPr lang="en-US" i="1" dirty="0">
              <a:solidFill>
                <a:srgbClr val="000000"/>
              </a:solidFill>
              <a:latin typeface="Arial" panose="020B0604020202020204" pitchFamily="34" charset="0"/>
              <a:cs typeface="Arial" panose="020B0604020202020204" pitchFamily="34" charset="0"/>
            </a:endParaRPr>
          </a:p>
          <a:p>
            <a:r>
              <a:rPr lang="en-US" dirty="0"/>
              <a:t>Do you know everyone in Extension? Do you know the agricultural university in your state? Do you know how to find who your Extension director is? If you answered no for most of them, that's ok; we will find the </a:t>
            </a:r>
            <a:endParaRPr lang="en-US" dirty="0">
              <a:cs typeface="Calibri"/>
            </a:endParaRP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answers to these questions to better prepare you for your volunteer role.</a:t>
            </a:r>
            <a:endParaRPr lang="en-US" dirty="0">
              <a:cs typeface="Calibri" panose="020F0502020204030204"/>
            </a:endParaRPr>
          </a:p>
          <a:p>
            <a:r>
              <a:rPr lang="en-US" dirty="0"/>
              <a:t>1.) Using the Extension university website, other volunteers, or agents in the room, you should be able to complete the "All About My Extension Program” handout or answer the following questions. Before you begin, make sure you know how to access your state’s agricultural university. </a:t>
            </a:r>
            <a:endParaRPr lang="en-US" dirty="0">
              <a:cs typeface="Calibri" panose="020F0502020204030204"/>
            </a:endParaRPr>
          </a:p>
          <a:p>
            <a:pPr marL="285750" indent="-285750">
              <a:buFont typeface="Arial"/>
              <a:buChar char="•"/>
            </a:pPr>
            <a:r>
              <a:rPr lang="en-US" dirty="0"/>
              <a:t>My Land Grant University is:</a:t>
            </a:r>
            <a:endParaRPr lang="en-US" dirty="0">
              <a:cs typeface="Calibri" panose="020F0502020204030204"/>
            </a:endParaRPr>
          </a:p>
          <a:p>
            <a:pPr marL="285750" indent="-285750">
              <a:buFont typeface="Arial"/>
              <a:buChar char="•"/>
            </a:pPr>
            <a:r>
              <a:rPr lang="en-US" dirty="0"/>
              <a:t>My Extension Director is:</a:t>
            </a:r>
            <a:endParaRPr lang="en-US" dirty="0">
              <a:cs typeface="Calibri" panose="020F0502020204030204"/>
            </a:endParaRPr>
          </a:p>
          <a:p>
            <a:pPr marL="285750" indent="-285750">
              <a:buFont typeface="Arial"/>
              <a:buChar char="•"/>
            </a:pPr>
            <a:r>
              <a:rPr lang="en-US" dirty="0"/>
              <a:t>My Extension program’s website is:</a:t>
            </a:r>
            <a:endParaRPr lang="en-US" dirty="0">
              <a:cs typeface="Calibri" panose="020F0502020204030204"/>
            </a:endParaRPr>
          </a:p>
          <a:p>
            <a:pPr marL="285750" indent="-285750">
              <a:buFont typeface="Arial"/>
              <a:buChar char="•"/>
            </a:pPr>
            <a:r>
              <a:rPr lang="en-US" dirty="0"/>
              <a:t>Extension program areas offered (beyond 4-H):</a:t>
            </a:r>
            <a:endParaRPr lang="en-US" dirty="0">
              <a:cs typeface="Calibri" panose="020F0502020204030204"/>
            </a:endParaRPr>
          </a:p>
          <a:p>
            <a:pPr marL="285750" indent="-285750">
              <a:buFont typeface="Arial"/>
              <a:buChar char="•"/>
            </a:pPr>
            <a:r>
              <a:rPr lang="en-US" dirty="0"/>
              <a:t>Some local Extension staff are:</a:t>
            </a:r>
            <a:endParaRPr lang="en-US" dirty="0">
              <a:cs typeface="Calibri" panose="020F0502020204030204"/>
            </a:endParaRPr>
          </a:p>
          <a:p>
            <a:pPr marL="285750" indent="-285750">
              <a:buFont typeface="Arial"/>
              <a:buChar char="•"/>
            </a:pPr>
            <a:r>
              <a:rPr lang="en-US" dirty="0"/>
              <a:t>Some other interesting facts about my Extension program:</a:t>
            </a:r>
            <a:endParaRPr lang="en-US" dirty="0">
              <a:cs typeface="Calibri" panose="020F0502020204030204"/>
            </a:endParaRPr>
          </a:p>
          <a:p>
            <a:r>
              <a:rPr lang="en-US" dirty="0"/>
              <a:t>2.) After completing the handout or answering the questions, discuss what you have found with other volunteers. Did you have difficulties finding anything? Did anyone find everything about their program? Did you find anything interesting? Was this activity helpful?</a:t>
            </a:r>
            <a:endParaRPr lang="en-US" dirty="0">
              <a:cs typeface="Calibri" panose="020F0502020204030204"/>
            </a:endParaRPr>
          </a:p>
          <a:p>
            <a:br>
              <a:rPr lang="en-US" dirty="0"/>
            </a:br>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6</a:t>
            </a:fld>
            <a:endParaRPr lang="en-US"/>
          </a:p>
        </p:txBody>
      </p:sp>
    </p:spTree>
    <p:extLst>
      <p:ext uri="{BB962C8B-B14F-4D97-AF65-F5344CB8AC3E}">
        <p14:creationId xmlns:p14="http://schemas.microsoft.com/office/powerpoint/2010/main" val="3124294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Activity Instructions</a:t>
            </a:r>
            <a:endParaRPr lang="en-US" dirty="0">
              <a:cs typeface="Calibri" panose="020F0502020204030204"/>
            </a:endParaRPr>
          </a:p>
          <a:p>
            <a:pPr lvl="0"/>
            <a:endParaRPr lang="en-US" sz="1200" b="0" kern="1200">
              <a:solidFill>
                <a:schemeClr val="tx1"/>
              </a:solidFill>
              <a:effectLst/>
              <a:latin typeface="+mn-lt"/>
              <a:cs typeface="Calibri" panose="020F0502020204030204"/>
            </a:endParaRPr>
          </a:p>
          <a:p>
            <a:r>
              <a:rPr lang="en-US" b="1" dirty="0"/>
              <a:t>Meeting Situations</a:t>
            </a:r>
            <a:br>
              <a:rPr lang="en-US">
                <a:cs typeface="+mn-lt"/>
              </a:rPr>
            </a:br>
            <a:endParaRPr lang="en-US">
              <a:cs typeface="Calibri" panose="020F0502020204030204"/>
            </a:endParaRPr>
          </a:p>
          <a:p>
            <a:r>
              <a:rPr lang="en-US" dirty="0"/>
              <a:t>Read through the following situations and complete the corresponding activity.</a:t>
            </a:r>
            <a:endParaRPr lang="en-US" dirty="0">
              <a:cs typeface="Calibri"/>
            </a:endParaRPr>
          </a:p>
          <a:p>
            <a:endParaRPr lang="en-US">
              <a:cs typeface="+mn-lt"/>
            </a:endParaRPr>
          </a:p>
          <a:p>
            <a:r>
              <a:rPr lang="en-US" i="1" dirty="0"/>
              <a:t>Scenario 1.  You are hosting a club meeting right after school.  You have the cafeteria with tables and a gym available to you. You have twenty youth in 3rd through 5th grade coming to your meeting. Develop a meeting plan/schedule for a club meeting with this group.</a:t>
            </a:r>
            <a:endParaRPr lang="en-US" dirty="0"/>
          </a:p>
          <a:p>
            <a:endParaRPr lang="en-US">
              <a:cs typeface="+mn-lt"/>
            </a:endParaRPr>
          </a:p>
          <a:p>
            <a:r>
              <a:rPr lang="en-US" i="1" dirty="0"/>
              <a:t>Scenario 2. You have a group of thirty youth from 9 to 16-years with about three youth within each age group. You are meeting in a church, with a large indoor space (with room for the group to move about) and a bit of outdoor space available that is also fenced off. You also have access to a kitchen, and a few empty classrooms right next to the large indoor space. Develop a meeting plan/ schedule for this group.</a:t>
            </a:r>
            <a:br>
              <a:rPr lang="en-US">
                <a:cs typeface="+mn-lt"/>
              </a:rPr>
            </a:br>
            <a:endParaRPr lang="en-US"/>
          </a:p>
          <a:p>
            <a:r>
              <a:rPr lang="en-US" i="1"/>
              <a:t>Scenario 3.  You have a new 4-H member that has joined your club after several meetings have already been held. What steps would you take to help this new member become adjusted to the group? </a:t>
            </a:r>
            <a:br>
              <a:rPr lang="en-US">
                <a:cs typeface="+mn-lt"/>
              </a:rPr>
            </a:br>
            <a:endParaRPr lang="en-US"/>
          </a:p>
          <a:p>
            <a:r>
              <a:rPr lang="en-US" i="1"/>
              <a:t>Scenario 4.  The Creative Clovers 4-H Club is a service club for youth ages 13-18. The club voted to sew tote bags to fill with supplies to donate to less fortunate people. As part of this project, the group has learned how to select and cut out a pattern, mark and pin the pattern to prepare for sewing, and use machines to practice sewing. For many of the youth, this is their first time with a sewing machine. Two youth are being exceptionally disruptive to the point that it is making the situation dangerous. You have tried multiple ways to redirect and involve the youth, and nothing seems to be working. What other steps could you take?</a:t>
            </a:r>
            <a:endParaRPr lang="en-US"/>
          </a:p>
          <a:p>
            <a:endParaRPr lang="en-US">
              <a:cs typeface="+mn-lt"/>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55</a:t>
            </a:fld>
            <a:endParaRPr lang="en-US"/>
          </a:p>
        </p:txBody>
      </p:sp>
    </p:spTree>
    <p:extLst>
      <p:ext uri="{BB962C8B-B14F-4D97-AF65-F5344CB8AC3E}">
        <p14:creationId xmlns:p14="http://schemas.microsoft.com/office/powerpoint/2010/main" val="3238935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Activity Instructions</a:t>
            </a:r>
            <a:endParaRPr lang="en-US">
              <a:cs typeface="Calibri" panose="020F0502020204030204"/>
            </a:endParaRPr>
          </a:p>
          <a:p>
            <a:pPr lvl="0"/>
            <a:endParaRPr lang="en-US" sz="1200" b="0" kern="1200">
              <a:solidFill>
                <a:schemeClr val="tx1"/>
              </a:solidFill>
              <a:effectLst/>
              <a:latin typeface="+mn-lt"/>
              <a:cs typeface="Calibri" panose="020F0502020204030204"/>
            </a:endParaRPr>
          </a:p>
          <a:p>
            <a:r>
              <a:rPr lang="en-US" b="1"/>
              <a:t>Meeting Situations</a:t>
            </a:r>
            <a:br>
              <a:rPr lang="en-US">
                <a:cs typeface="+mn-lt"/>
              </a:rPr>
            </a:br>
            <a:endParaRPr lang="en-US">
              <a:cs typeface="Calibri" panose="020F0502020204030204"/>
            </a:endParaRPr>
          </a:p>
          <a:p>
            <a:r>
              <a:rPr lang="en-US"/>
              <a:t>Read through the following situations and complete the corresponding activity.</a:t>
            </a:r>
            <a:endParaRPr lang="en-US">
              <a:cs typeface="Calibri"/>
            </a:endParaRPr>
          </a:p>
          <a:p>
            <a:endParaRPr lang="en-US">
              <a:cs typeface="+mn-lt"/>
            </a:endParaRPr>
          </a:p>
          <a:p>
            <a:r>
              <a:rPr lang="en-US" i="1"/>
              <a:t>Scenario 1.  You are hosting a club meeting right after school.  You have the cafeteria with tables and a gym available to you. You have twenty youth in 3rd through 5th grade coming to your meeting. Develop a meeting plan/schedule for a club meeting with this group.</a:t>
            </a:r>
            <a:endParaRPr lang="en-US"/>
          </a:p>
          <a:p>
            <a:endParaRPr lang="en-US">
              <a:cs typeface="+mn-lt"/>
            </a:endParaRPr>
          </a:p>
          <a:p>
            <a:r>
              <a:rPr lang="en-US" i="1"/>
              <a:t>Scenario 2. You have a group of thirty youth from 9 to 16-years with about three youth within each age group. You are meeting in a church, with a large indoor space (with room for the group to move about) and a bit of outdoor space available that is also fenced off. You also have access to a kitchen, and a few empty classrooms right next to the large indoor space. Develop a meeting plan/ schedule for this group.</a:t>
            </a:r>
            <a:br>
              <a:rPr lang="en-US">
                <a:cs typeface="+mn-lt"/>
              </a:rPr>
            </a:br>
            <a:endParaRPr lang="en-US"/>
          </a:p>
          <a:p>
            <a:r>
              <a:rPr lang="en-US" i="1"/>
              <a:t>Scenario 3.  You have a new 4-H member that has joined your club after several meetings have already been held. What steps would you take to help this new member become adjusted to the group? </a:t>
            </a:r>
            <a:br>
              <a:rPr lang="en-US">
                <a:cs typeface="+mn-lt"/>
              </a:rPr>
            </a:br>
            <a:endParaRPr lang="en-US"/>
          </a:p>
          <a:p>
            <a:r>
              <a:rPr lang="en-US" i="1"/>
              <a:t>Scenario 4.  The Creative Clovers 4-H Club is a service club for youth ages 13-18. The club voted to sew tote bags to fill with supplies to donate to less fortunate people. As part of this project, the group has learned how to select and cut out a pattern, mark and pin the pattern to prepare for sewing, and use machines to practice sewing. For many of the youth, this is their first time with a sewing machine. Two youth are being exceptionally disruptive to the point that it is making the situation dangerous. You have tried multiple ways to redirect and involve the youth, and nothing seems to be working. What other steps could you take?</a:t>
            </a:r>
            <a:endParaRPr lang="en-US"/>
          </a:p>
          <a:p>
            <a:endParaRPr lang="en-US">
              <a:cs typeface="+mn-lt"/>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56</a:t>
            </a:fld>
            <a:endParaRPr lang="en-US"/>
          </a:p>
        </p:txBody>
      </p:sp>
    </p:spTree>
    <p:extLst>
      <p:ext uri="{BB962C8B-B14F-4D97-AF65-F5344CB8AC3E}">
        <p14:creationId xmlns:p14="http://schemas.microsoft.com/office/powerpoint/2010/main" val="1517739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59</a:t>
            </a:fld>
            <a:endParaRPr lang="en-US"/>
          </a:p>
        </p:txBody>
      </p:sp>
    </p:spTree>
    <p:extLst>
      <p:ext uri="{BB962C8B-B14F-4D97-AF65-F5344CB8AC3E}">
        <p14:creationId xmlns:p14="http://schemas.microsoft.com/office/powerpoint/2010/main" val="1006289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60</a:t>
            </a:fld>
            <a:endParaRPr lang="en-US"/>
          </a:p>
        </p:txBody>
      </p:sp>
    </p:spTree>
    <p:extLst>
      <p:ext uri="{BB962C8B-B14F-4D97-AF65-F5344CB8AC3E}">
        <p14:creationId xmlns:p14="http://schemas.microsoft.com/office/powerpoint/2010/main" val="1548532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61</a:t>
            </a:fld>
            <a:endParaRPr lang="en-US"/>
          </a:p>
        </p:txBody>
      </p:sp>
    </p:spTree>
    <p:extLst>
      <p:ext uri="{BB962C8B-B14F-4D97-AF65-F5344CB8AC3E}">
        <p14:creationId xmlns:p14="http://schemas.microsoft.com/office/powerpoint/2010/main" val="802741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63</a:t>
            </a:fld>
            <a:endParaRPr lang="en-US"/>
          </a:p>
        </p:txBody>
      </p:sp>
    </p:spTree>
    <p:extLst>
      <p:ext uri="{BB962C8B-B14F-4D97-AF65-F5344CB8AC3E}">
        <p14:creationId xmlns:p14="http://schemas.microsoft.com/office/powerpoint/2010/main" val="3327567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panose="020B0604020202020204" pitchFamily="34" charset="0"/>
              </a:rPr>
              <a:t>Activity Instructions</a:t>
            </a:r>
            <a:br>
              <a:rPr lang="en-US" sz="1050" b="1" i="0" u="none" strike="noStrike" baseline="0">
                <a:solidFill>
                  <a:srgbClr val="000000"/>
                </a:solidFill>
                <a:latin typeface="Arial" panose="020B0604020202020204" pitchFamily="34" charset="0"/>
              </a:rPr>
            </a:br>
            <a:endParaRPr lang="en-US" sz="1200" b="1" i="0" u="none" strike="noStrike" baseline="0">
              <a:solidFill>
                <a:srgbClr val="339966"/>
              </a:solidFill>
              <a:latin typeface="Arial" panose="020B0604020202020204" pitchFamily="34" charset="0"/>
            </a:endParaRPr>
          </a:p>
          <a:p>
            <a:r>
              <a:rPr lang="en-US" b="1"/>
              <a:t>Science Day Camp </a:t>
            </a:r>
            <a:endParaRPr lang="en-US"/>
          </a:p>
          <a:p>
            <a:endParaRPr lang="en-US" b="1"/>
          </a:p>
          <a:p>
            <a:r>
              <a:rPr lang="en-US" b="1"/>
              <a:t>1.) </a:t>
            </a:r>
            <a:r>
              <a:rPr lang="en-US"/>
              <a:t>Provide the following, or similar prompt:</a:t>
            </a:r>
            <a:endParaRPr lang="en-US">
              <a:cs typeface="Calibri"/>
            </a:endParaRPr>
          </a:p>
          <a:p>
            <a:r>
              <a:rPr lang="en-US" i="1"/>
              <a:t>“Thank you for agreeing to plan and host Clover County’s 4-H annual science day camp.  We are expecting between 100-150 middle school age youth from across the county along with their teachers and chaperones to attend this annual event.”</a:t>
            </a:r>
            <a:br>
              <a:rPr lang="en-US">
                <a:cs typeface="+mn-lt"/>
              </a:rPr>
            </a:br>
            <a:endParaRPr lang="en-US">
              <a:cs typeface="Calibri" panose="020F0502020204030204"/>
            </a:endParaRPr>
          </a:p>
          <a:p>
            <a:r>
              <a:rPr lang="en-US" b="1"/>
              <a:t>2.) </a:t>
            </a:r>
            <a:r>
              <a:rPr lang="en-US"/>
              <a:t>In your small group (2-4 people), take a few minutes to:</a:t>
            </a:r>
            <a:endParaRPr lang="en-US">
              <a:cs typeface="Calibri"/>
            </a:endParaRPr>
          </a:p>
          <a:p>
            <a:pPr marL="285750" indent="-285750">
              <a:buFont typeface="Arial"/>
              <a:buChar char="•"/>
            </a:pPr>
            <a:r>
              <a:rPr lang="en-US"/>
              <a:t>brainstorm any questions you initially have in order to successfully serve as the volunteer for this event; </a:t>
            </a:r>
            <a:endParaRPr lang="en-US">
              <a:cs typeface="Calibri"/>
            </a:endParaRPr>
          </a:p>
          <a:p>
            <a:pPr marL="285750" indent="-285750">
              <a:buFont typeface="Arial"/>
              <a:buChar char="•"/>
            </a:pPr>
            <a:r>
              <a:rPr lang="en-US"/>
              <a:t>compile a list of information you need to have so that you can plan this event; and</a:t>
            </a:r>
            <a:endParaRPr lang="en-US">
              <a:cs typeface="Calibri"/>
            </a:endParaRPr>
          </a:p>
          <a:p>
            <a:pPr marL="285750" indent="-285750">
              <a:buFont typeface="Arial"/>
              <a:buChar char="•"/>
            </a:pPr>
            <a:r>
              <a:rPr lang="en-US"/>
              <a:t>discuss how record keeping will help your group to safely and efficiently plan this large event. </a:t>
            </a:r>
            <a:br>
              <a:rPr lang="en-US">
                <a:cs typeface="+mn-lt"/>
              </a:rPr>
            </a:br>
            <a:endParaRPr lang="en-US">
              <a:cs typeface="Calibri"/>
            </a:endParaRPr>
          </a:p>
          <a:p>
            <a:r>
              <a:rPr lang="en-US" b="1"/>
              <a:t>3.) </a:t>
            </a:r>
            <a:r>
              <a:rPr lang="en-US"/>
              <a:t>Come back as a large group, share and process. </a:t>
            </a:r>
            <a:endParaRPr lang="en-US">
              <a:cs typeface="Calibri"/>
            </a:endParaRPr>
          </a:p>
          <a:p>
            <a:br>
              <a:rPr lang="en-US"/>
            </a:br>
            <a:endParaRPr lang="en-US"/>
          </a:p>
          <a:p>
            <a:endParaRPr lang="en-US">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64</a:t>
            </a:fld>
            <a:endParaRPr lang="en-US"/>
          </a:p>
        </p:txBody>
      </p:sp>
    </p:spTree>
    <p:extLst>
      <p:ext uri="{BB962C8B-B14F-4D97-AF65-F5344CB8AC3E}">
        <p14:creationId xmlns:p14="http://schemas.microsoft.com/office/powerpoint/2010/main" val="755715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panose="020B0604020202020204" pitchFamily="34" charset="0"/>
              </a:rPr>
              <a:t>Activity Instructions</a:t>
            </a:r>
            <a:br>
              <a:rPr lang="en-US" sz="1050" b="1" i="0" u="none" strike="noStrike" baseline="0">
                <a:solidFill>
                  <a:srgbClr val="000000"/>
                </a:solidFill>
                <a:latin typeface="Arial" panose="020B0604020202020204" pitchFamily="34" charset="0"/>
              </a:rPr>
            </a:br>
            <a:endParaRPr lang="en-US" sz="1200" b="1" i="0" u="none" strike="noStrike" baseline="0">
              <a:solidFill>
                <a:srgbClr val="339966"/>
              </a:solidFill>
              <a:latin typeface="Arial" panose="020B0604020202020204" pitchFamily="34" charset="0"/>
            </a:endParaRPr>
          </a:p>
          <a:p>
            <a:r>
              <a:rPr lang="en-US" b="1"/>
              <a:t>Club Record Keeping System</a:t>
            </a:r>
            <a:endParaRPr lang="en-US"/>
          </a:p>
          <a:p>
            <a:endParaRPr lang="en-US" b="1"/>
          </a:p>
          <a:p>
            <a:r>
              <a:rPr lang="en-US" b="1"/>
              <a:t>1.) </a:t>
            </a:r>
            <a:r>
              <a:rPr lang="en-US"/>
              <a:t>As a small group, brainstorm what your ideal club record keeping system would look like.  </a:t>
            </a:r>
            <a:endParaRPr lang="en-US">
              <a:cs typeface="Calibri"/>
            </a:endParaRPr>
          </a:p>
          <a:p>
            <a:pPr marL="285750" indent="-285750">
              <a:buFont typeface="Arial"/>
              <a:buChar char="•"/>
            </a:pPr>
            <a:r>
              <a:rPr lang="en-US"/>
              <a:t>How would it be organized? </a:t>
            </a:r>
            <a:endParaRPr lang="en-US">
              <a:cs typeface="Calibri"/>
            </a:endParaRPr>
          </a:p>
          <a:p>
            <a:pPr marL="285750" indent="-285750">
              <a:buFont typeface="Arial"/>
              <a:buChar char="•"/>
            </a:pPr>
            <a:r>
              <a:rPr lang="en-US"/>
              <a:t>Where would it be kept? </a:t>
            </a:r>
            <a:endParaRPr lang="en-US">
              <a:cs typeface="Calibri"/>
            </a:endParaRPr>
          </a:p>
          <a:p>
            <a:pPr marL="285750" indent="-285750">
              <a:buFont typeface="Arial"/>
              <a:buChar char="•"/>
            </a:pPr>
            <a:r>
              <a:rPr lang="en-US"/>
              <a:t>Who would be responsible for which parts?</a:t>
            </a:r>
            <a:endParaRPr lang="en-US">
              <a:cs typeface="Calibri"/>
            </a:endParaRPr>
          </a:p>
          <a:p>
            <a:endParaRPr lang="en-US">
              <a:cs typeface="+mn-lt"/>
            </a:endParaRPr>
          </a:p>
          <a:p>
            <a:r>
              <a:rPr lang="en-US" b="1"/>
              <a:t>2.) </a:t>
            </a:r>
            <a:r>
              <a:rPr lang="en-US"/>
              <a:t>Next put a plan in place to establish the record keeping system you just created. </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65</a:t>
            </a:fld>
            <a:endParaRPr lang="en-US"/>
          </a:p>
        </p:txBody>
      </p:sp>
    </p:spTree>
    <p:extLst>
      <p:ext uri="{BB962C8B-B14F-4D97-AF65-F5344CB8AC3E}">
        <p14:creationId xmlns:p14="http://schemas.microsoft.com/office/powerpoint/2010/main" val="2868691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67</a:t>
            </a:fld>
            <a:endParaRPr lang="en-US"/>
          </a:p>
        </p:txBody>
      </p:sp>
    </p:spTree>
    <p:extLst>
      <p:ext uri="{BB962C8B-B14F-4D97-AF65-F5344CB8AC3E}">
        <p14:creationId xmlns:p14="http://schemas.microsoft.com/office/powerpoint/2010/main" val="13578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68</a:t>
            </a:fld>
            <a:endParaRPr lang="en-US"/>
          </a:p>
        </p:txBody>
      </p:sp>
    </p:spTree>
    <p:extLst>
      <p:ext uri="{BB962C8B-B14F-4D97-AF65-F5344CB8AC3E}">
        <p14:creationId xmlns:p14="http://schemas.microsoft.com/office/powerpoint/2010/main" val="35168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339966"/>
                </a:solidFill>
                <a:latin typeface="Arial"/>
                <a:cs typeface="Arial"/>
              </a:rPr>
              <a:t>Activity Instructions</a:t>
            </a:r>
            <a:br>
              <a:rPr lang="en-US" sz="1050" b="1" i="0" u="none" strike="noStrike" baseline="0" dirty="0">
                <a:latin typeface="Arial" panose="020B0604020202020204" pitchFamily="34" charset="0"/>
                <a:cs typeface="Arial"/>
              </a:rPr>
            </a:br>
            <a:r>
              <a:rPr lang="en-US" b="1" dirty="0"/>
              <a:t> Extension Jeopardy</a:t>
            </a:r>
            <a:r>
              <a:rPr lang="en-US" dirty="0"/>
              <a:t>! </a:t>
            </a:r>
            <a:endParaRPr lang="en-US" b="1" dirty="0">
              <a:solidFill>
                <a:srgbClr val="339966"/>
              </a:solidFill>
              <a:latin typeface="Arial" panose="020B0604020202020204" pitchFamily="34" charset="0"/>
              <a:cs typeface="Arial" panose="020B0604020202020204" pitchFamily="34" charset="0"/>
            </a:endParaRPr>
          </a:p>
          <a:p>
            <a:r>
              <a:rPr lang="en-US" dirty="0"/>
              <a:t>The moderator will read the description for each term. The first team to "buzz" in and say what the moderator is describing gets one point.  If the answer is not correct, another group can answer and get the point. The winning team, in the end, receives a 4-H prize.</a:t>
            </a:r>
            <a:endParaRPr lang="en-US" dirty="0">
              <a:cs typeface="Calibri"/>
            </a:endParaRPr>
          </a:p>
          <a:p>
            <a:r>
              <a:rPr lang="en-US" dirty="0"/>
              <a:t>answer and get the point. The winning team, in the end, receives a 4-H prize.</a:t>
            </a:r>
            <a:endParaRPr lang="en-US" dirty="0">
              <a:cs typeface="Calibri" panose="020F0502020204030204"/>
            </a:endParaRPr>
          </a:p>
          <a:p>
            <a:pPr algn="just"/>
            <a:r>
              <a:rPr lang="en-US" b="1" dirty="0"/>
              <a:t>Land Grant University</a:t>
            </a:r>
            <a:endParaRPr lang="en-US" dirty="0"/>
          </a:p>
          <a:p>
            <a:pPr algn="just"/>
            <a:r>
              <a:rPr lang="en-US" dirty="0"/>
              <a:t>Universities that have the mission of teaching, research, and Extension.</a:t>
            </a:r>
            <a:endParaRPr lang="en-US" dirty="0">
              <a:cs typeface="Calibri"/>
            </a:endParaRPr>
          </a:p>
          <a:p>
            <a:pPr algn="just"/>
            <a:r>
              <a:rPr lang="en-US" b="1" dirty="0"/>
              <a:t>Cooperative Extension</a:t>
            </a:r>
            <a:endParaRPr lang="en-US" dirty="0"/>
          </a:p>
          <a:p>
            <a:pPr algn="just"/>
            <a:r>
              <a:rPr lang="en-US" dirty="0"/>
              <a:t>In partnership with the USDA National Institute of Food and Agriculture (NIFA), this bridges the gap between a state’s Land Grant University and its people by translating research into education and action. </a:t>
            </a:r>
            <a:endParaRPr lang="en-US" dirty="0">
              <a:cs typeface="Calibri"/>
            </a:endParaRPr>
          </a:p>
          <a:p>
            <a:pPr algn="just"/>
            <a:r>
              <a:rPr lang="en-US" b="1" dirty="0"/>
              <a:t>Smith-Lever Act of 1914</a:t>
            </a:r>
            <a:endParaRPr lang="en-US" dirty="0"/>
          </a:p>
          <a:p>
            <a:pPr algn="just"/>
            <a:r>
              <a:rPr lang="en-US" dirty="0"/>
              <a:t>A United States federal law that established a system of cooperative extension services connected to land-grant universities, intended to inform citizens about current developments in agriculture, home economics, public policy/government, leadership, 4-H, economic development, coastal issues, and related subjects. </a:t>
            </a:r>
            <a:endParaRPr lang="en-US" dirty="0">
              <a:cs typeface="Calibri"/>
            </a:endParaRPr>
          </a:p>
          <a:p>
            <a:pPr algn="just"/>
            <a:r>
              <a:rPr lang="en-US" b="1" dirty="0"/>
              <a:t>The Morrill Act or Land-Grant College Act of 1862</a:t>
            </a:r>
            <a:endParaRPr lang="en-US" dirty="0"/>
          </a:p>
          <a:p>
            <a:pPr algn="just"/>
            <a:r>
              <a:rPr lang="en-US" dirty="0"/>
              <a:t>Act of the U.S. Congress (1862) provided grants of land to states to finance the establishment of colleges specializing in "agriculture and the mechanic arts."</a:t>
            </a:r>
            <a:endParaRPr lang="en-US" dirty="0">
              <a:cs typeface="Calibri"/>
            </a:endParaRPr>
          </a:p>
          <a:p>
            <a:pPr algn="just"/>
            <a:r>
              <a:rPr lang="en-US" b="1" dirty="0"/>
              <a:t>Boys’ and Girls’ Clubs</a:t>
            </a:r>
            <a:endParaRPr lang="en-US" dirty="0"/>
          </a:p>
          <a:p>
            <a:pPr algn="just"/>
            <a:r>
              <a:rPr lang="en-US" dirty="0"/>
              <a:t>The original name for these 1902 agricultural clubs organized in many different places simultaneously across the country.</a:t>
            </a:r>
            <a:endParaRPr lang="en-US" dirty="0">
              <a:cs typeface="Calibri"/>
            </a:endParaRPr>
          </a:p>
          <a:p>
            <a:pPr algn="just"/>
            <a:r>
              <a:rPr lang="en-US" b="1" dirty="0"/>
              <a:t>Justin Morrill</a:t>
            </a:r>
            <a:endParaRPr lang="en-US" dirty="0"/>
          </a:p>
          <a:p>
            <a:pPr algn="just"/>
            <a:r>
              <a:rPr lang="en-US" dirty="0"/>
              <a:t>He proposed the idea of a land-grant bill to Congress in 1962.</a:t>
            </a:r>
            <a:endParaRPr lang="en-US" dirty="0">
              <a:cs typeface="Calibri"/>
            </a:endParaRPr>
          </a:p>
          <a:p>
            <a:pPr algn="just"/>
            <a:r>
              <a:rPr lang="en-US" b="1" dirty="0"/>
              <a:t>4-H Clubs</a:t>
            </a:r>
            <a:endParaRPr lang="en-US" dirty="0"/>
          </a:p>
          <a:p>
            <a:pPr algn="just"/>
            <a:r>
              <a:rPr lang="en-US" dirty="0"/>
              <a:t>Originally called Boys’ and Girls’ Clubs in 1902, later these clubs were renamed to this.</a:t>
            </a:r>
            <a:endParaRPr lang="en-US" dirty="0">
              <a:cs typeface="Calibri"/>
            </a:endParaRPr>
          </a:p>
          <a:p>
            <a:endParaRPr lang="en-US" dirty="0">
              <a:cs typeface="Calibri"/>
            </a:endParaRPr>
          </a:p>
          <a:p>
            <a:br>
              <a:rPr lang="en-US" dirty="0"/>
            </a:br>
            <a:endParaRPr lang="en-US" dirty="0"/>
          </a:p>
          <a:p>
            <a:pPr marR="0" algn="l" rtl="0"/>
            <a:endParaRPr lang="en-US" sz="12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7</a:t>
            </a:fld>
            <a:endParaRPr lang="en-US"/>
          </a:p>
        </p:txBody>
      </p:sp>
    </p:spTree>
    <p:extLst>
      <p:ext uri="{BB962C8B-B14F-4D97-AF65-F5344CB8AC3E}">
        <p14:creationId xmlns:p14="http://schemas.microsoft.com/office/powerpoint/2010/main" val="1265413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69</a:t>
            </a:fld>
            <a:endParaRPr lang="en-US"/>
          </a:p>
        </p:txBody>
      </p:sp>
    </p:spTree>
    <p:extLst>
      <p:ext uri="{BB962C8B-B14F-4D97-AF65-F5344CB8AC3E}">
        <p14:creationId xmlns:p14="http://schemas.microsoft.com/office/powerpoint/2010/main" val="1356399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70</a:t>
            </a:fld>
            <a:endParaRPr lang="en-US"/>
          </a:p>
        </p:txBody>
      </p:sp>
    </p:spTree>
    <p:extLst>
      <p:ext uri="{BB962C8B-B14F-4D97-AF65-F5344CB8AC3E}">
        <p14:creationId xmlns:p14="http://schemas.microsoft.com/office/powerpoint/2010/main" val="2514870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71</a:t>
            </a:fld>
            <a:endParaRPr lang="en-US"/>
          </a:p>
        </p:txBody>
      </p:sp>
    </p:spTree>
    <p:extLst>
      <p:ext uri="{BB962C8B-B14F-4D97-AF65-F5344CB8AC3E}">
        <p14:creationId xmlns:p14="http://schemas.microsoft.com/office/powerpoint/2010/main" val="335558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73</a:t>
            </a:fld>
            <a:endParaRPr lang="en-US"/>
          </a:p>
        </p:txBody>
      </p:sp>
    </p:spTree>
    <p:extLst>
      <p:ext uri="{BB962C8B-B14F-4D97-AF65-F5344CB8AC3E}">
        <p14:creationId xmlns:p14="http://schemas.microsoft.com/office/powerpoint/2010/main" val="1520201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panose="020B0604020202020204" pitchFamily="34" charset="0"/>
              </a:rPr>
              <a:t>Activity Instructions</a:t>
            </a:r>
            <a:br>
              <a:rPr lang="en-US" sz="1050" b="1" i="0" u="none" strike="noStrike" baseline="0">
                <a:solidFill>
                  <a:srgbClr val="000000"/>
                </a:solidFill>
                <a:latin typeface="Arial" panose="020B0604020202020204" pitchFamily="34" charset="0"/>
              </a:rPr>
            </a:br>
            <a:endParaRPr lang="en-US" sz="1200" b="1" i="0" u="none" strike="noStrike" baseline="0">
              <a:solidFill>
                <a:srgbClr val="339966"/>
              </a:solidFill>
              <a:latin typeface="Arial" panose="020B0604020202020204" pitchFamily="34" charset="0"/>
            </a:endParaRPr>
          </a:p>
          <a:p>
            <a:r>
              <a:rPr lang="en-US" b="1"/>
              <a:t>Financial Wizard</a:t>
            </a:r>
            <a:endParaRPr lang="en-US"/>
          </a:p>
          <a:p>
            <a:r>
              <a:rPr lang="en-US"/>
              <a:t>Divide into at least two teams.  A moderator will ask a question related to 4-H Financial Management.  After the question is asked, the first team to “buzz” in gets a chance to answer.  If the answer is correct, that team gets one point.  If the answer is not correct, the question is asked again with another opportunity for another team to answer and get the point.</a:t>
            </a:r>
            <a:endParaRPr lang="en-US">
              <a:cs typeface="Calibri"/>
            </a:endParaRPr>
          </a:p>
          <a:p>
            <a:endParaRPr lang="en-US">
              <a:cs typeface="+mn-lt"/>
            </a:endParaRPr>
          </a:p>
          <a:p>
            <a:r>
              <a:rPr lang="en-US" b="1"/>
              <a:t>Questions</a:t>
            </a:r>
            <a:endParaRPr lang="en-US"/>
          </a:p>
          <a:p>
            <a:r>
              <a:rPr lang="en-US"/>
              <a:t>1 True or False – 4-H money is private money. : </a:t>
            </a:r>
            <a:r>
              <a:rPr lang="en-US" i="1"/>
              <a:t>False</a:t>
            </a:r>
            <a:r>
              <a:rPr lang="en-US"/>
              <a:t> – 4-H money is public money.</a:t>
            </a:r>
            <a:endParaRPr lang="en-US">
              <a:cs typeface="Calibri"/>
            </a:endParaRPr>
          </a:p>
          <a:p>
            <a:r>
              <a:rPr lang="en-US"/>
              <a:t>2 What type of number is needed to open a checking or saving account?: </a:t>
            </a:r>
            <a:r>
              <a:rPr lang="en-US" i="1"/>
              <a:t>Employer Identification Number or EIN</a:t>
            </a:r>
            <a:endParaRPr lang="en-US">
              <a:cs typeface="Calibri" panose="020F0502020204030204"/>
            </a:endParaRPr>
          </a:p>
          <a:p>
            <a:r>
              <a:rPr lang="en-US"/>
              <a:t>3 True or False - Checks should require 2 signatures that ARE related to each other.: </a:t>
            </a:r>
            <a:r>
              <a:rPr lang="en-US" i="1"/>
              <a:t>False </a:t>
            </a:r>
            <a:r>
              <a:rPr lang="en-US"/>
              <a:t>- Check should require 2 signatures that are </a:t>
            </a:r>
            <a:r>
              <a:rPr lang="en-US" i="1"/>
              <a:t>NOT</a:t>
            </a:r>
            <a:r>
              <a:rPr lang="en-US"/>
              <a:t> related to each other.</a:t>
            </a:r>
            <a:endParaRPr lang="en-US">
              <a:cs typeface="Calibri"/>
            </a:endParaRPr>
          </a:p>
          <a:p>
            <a:r>
              <a:rPr lang="en-US"/>
              <a:t>4 True of False – The standard of accountability when handling 4-H funds depends on the amount of money the group handles. : </a:t>
            </a:r>
            <a:r>
              <a:rPr lang="en-US" i="1"/>
              <a:t>False</a:t>
            </a:r>
            <a:r>
              <a:rPr lang="en-US"/>
              <a:t> – The standards of accountability apply whether a group has 25 cents or $2,500 in the treasury.</a:t>
            </a:r>
            <a:endParaRPr lang="en-US">
              <a:cs typeface="Calibri"/>
            </a:endParaRPr>
          </a:p>
          <a:p>
            <a:r>
              <a:rPr lang="en-US"/>
              <a:t>5 Fill in the blank - When you receive money from a fund raising activity, always write a ________ for it.: When you receive money from a fund raising activity, always write a </a:t>
            </a:r>
            <a:r>
              <a:rPr lang="en-US" i="1"/>
              <a:t>receipt</a:t>
            </a:r>
            <a:r>
              <a:rPr lang="en-US"/>
              <a:t> for it.</a:t>
            </a:r>
            <a:endParaRPr lang="en-US">
              <a:cs typeface="Calibri"/>
            </a:endParaRPr>
          </a:p>
          <a:p>
            <a:r>
              <a:rPr lang="en-US"/>
              <a:t>6 At least how many people should count the money, agree on the amount, and turn the money over to the treasurer.: </a:t>
            </a:r>
            <a:r>
              <a:rPr lang="en-US" i="1"/>
              <a:t>Two</a:t>
            </a:r>
            <a:r>
              <a:rPr lang="en-US"/>
              <a:t> people should count the money, agree on the amount, and turn the money over to the treasurer.</a:t>
            </a:r>
            <a:endParaRPr lang="en-US">
              <a:cs typeface="Calibri"/>
            </a:endParaRPr>
          </a:p>
          <a:p>
            <a:r>
              <a:rPr lang="en-US"/>
              <a:t>7 True or False - A receipt does not have to be written as long as the money is being given to the 4-H club treasurer. : </a:t>
            </a:r>
            <a:r>
              <a:rPr lang="en-US" i="1"/>
              <a:t>False</a:t>
            </a:r>
            <a:r>
              <a:rPr lang="en-US"/>
              <a:t> – Receipts always need to be written and kept as part of the club record. </a:t>
            </a:r>
            <a:endParaRPr lang="en-US">
              <a:cs typeface="Calibri"/>
            </a:endParaRPr>
          </a:p>
          <a:p>
            <a:r>
              <a:rPr lang="en-US"/>
              <a:t>8 True or False – All 4-H Clubs do not have to pay sales tax. :</a:t>
            </a:r>
            <a:r>
              <a:rPr lang="en-US" i="1"/>
              <a:t> False</a:t>
            </a:r>
            <a:r>
              <a:rPr lang="en-US"/>
              <a:t> - Check with your specific state regarding any sales tax facts and requirements. </a:t>
            </a:r>
            <a:endParaRPr lang="en-US">
              <a:cs typeface="Calibri"/>
            </a:endParaRPr>
          </a:p>
          <a:p>
            <a:r>
              <a:rPr lang="en-US"/>
              <a:t>9 How often should financial records be reported with the club membership?: Financial records should be kept up-to-date and reported at </a:t>
            </a:r>
            <a:r>
              <a:rPr lang="en-US" i="1"/>
              <a:t>each club meeting</a:t>
            </a:r>
            <a:endParaRPr lang="en-US">
              <a:cs typeface="Calibri"/>
            </a:endParaRPr>
          </a:p>
          <a:p>
            <a:pPr marR="0" algn="l"/>
            <a:endParaRPr lang="en-US" sz="1200" b="1" i="0" u="none" strike="noStrike" baseline="0">
              <a:solidFill>
                <a:srgbClr val="339966"/>
              </a:solidFill>
              <a:latin typeface="Arial" panose="020B0604020202020204" pitchFamily="34" charset="0"/>
              <a:cs typeface="Arial"/>
            </a:endParaRPr>
          </a:p>
          <a:p>
            <a:pPr marR="0" algn="l" rtl="0"/>
            <a:endParaRPr lang="en-US" sz="12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74</a:t>
            </a:fld>
            <a:endParaRPr lang="en-US"/>
          </a:p>
        </p:txBody>
      </p:sp>
    </p:spTree>
    <p:extLst>
      <p:ext uri="{BB962C8B-B14F-4D97-AF65-F5344CB8AC3E}">
        <p14:creationId xmlns:p14="http://schemas.microsoft.com/office/powerpoint/2010/main" val="3758926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a:solidFill>
                  <a:srgbClr val="339966"/>
                </a:solidFill>
                <a:latin typeface="Arial" panose="020B0604020202020204" pitchFamily="34" charset="0"/>
              </a:rPr>
              <a:t>Activity Instructions</a:t>
            </a:r>
            <a:br>
              <a:rPr lang="en-US" sz="1050" b="1" i="0" u="none" strike="noStrike" baseline="0">
                <a:solidFill>
                  <a:srgbClr val="000000"/>
                </a:solidFill>
                <a:latin typeface="Arial" panose="020B0604020202020204" pitchFamily="34" charset="0"/>
              </a:rPr>
            </a:br>
            <a:endParaRPr lang="en-US" sz="1200" b="1" i="0" u="none" strike="noStrike" baseline="0">
              <a:solidFill>
                <a:srgbClr val="339966"/>
              </a:solidFill>
              <a:latin typeface="Arial" panose="020B0604020202020204" pitchFamily="34" charset="0"/>
            </a:endParaRPr>
          </a:p>
          <a:p>
            <a:r>
              <a:rPr lang="en-US" b="1"/>
              <a:t> What Should Happen? </a:t>
            </a:r>
            <a:endParaRPr lang="en-US"/>
          </a:p>
          <a:p>
            <a:endParaRPr lang="en-US">
              <a:cs typeface="+mn-lt"/>
            </a:endParaRPr>
          </a:p>
          <a:p>
            <a:r>
              <a:rPr lang="en-US"/>
              <a:t>The following are scenarios to think about and discuss.  What would you do in each situation? </a:t>
            </a:r>
            <a:endParaRPr lang="en-US">
              <a:cs typeface="Calibri" panose="020F0502020204030204"/>
            </a:endParaRPr>
          </a:p>
          <a:p>
            <a:endParaRPr lang="en-US">
              <a:cs typeface="+mn-lt"/>
            </a:endParaRPr>
          </a:p>
          <a:p>
            <a:r>
              <a:rPr lang="en-US"/>
              <a:t>A 4-H club holds a car wash to raise money for their upcoming service project.  At the end of the car wash, the club has raised $315.  Two club members count the money, agree on the amount, and turn the money over to the treasurer. The treasurer verifies the amount in the presence of the two club members giving the money, and then gives them a receipt for the amount they turned over.  As the final supplies were being loaded from the car wash, a person drives by and gives the treasurer a $10 donation to support the service project.  What should the treasurer do? </a:t>
            </a:r>
            <a:endParaRPr lang="en-US">
              <a:cs typeface="Calibri" panose="020F0502020204030204"/>
            </a:endParaRPr>
          </a:p>
          <a:p>
            <a:r>
              <a:rPr lang="en-US" i="1"/>
              <a:t>Answer: </a:t>
            </a:r>
            <a:r>
              <a:rPr lang="en-US"/>
              <a:t>If the club members are still present, the money should be recounted and recorded appropriately.  If the club members are not available, two people should count behind the treasurer so a record can be made of the correct total. </a:t>
            </a:r>
            <a:endParaRPr lang="en-US">
              <a:cs typeface="Calibri"/>
            </a:endParaRPr>
          </a:p>
          <a:p>
            <a:br>
              <a:rPr lang="en-US"/>
            </a:br>
            <a:endParaRPr lang="en-US"/>
          </a:p>
          <a:p>
            <a:r>
              <a:rPr lang="en-US"/>
              <a:t>A newly formed 4-H club receives a $100 donation from a community member.  The club has not set up a checking account yet.  The club leader offers to hold the money in her personal checking account until the club can set up a checking account.  The club leader is a pillar of the community and has been a 4-H volunteer for over 10 years.  She is very trustworthy and is trying to help find a solution.  What should happen? </a:t>
            </a:r>
            <a:endParaRPr lang="en-US">
              <a:cs typeface="Calibri" panose="020F0502020204030204"/>
            </a:endParaRPr>
          </a:p>
          <a:p>
            <a:r>
              <a:rPr lang="en-US" i="1"/>
              <a:t>Answer:</a:t>
            </a:r>
            <a:r>
              <a:rPr lang="en-US"/>
              <a:t> 4-H funds must be deposited into a financial institution bearing the 4-H club/group name. The club leader should never deposit money for holding in their personal checking account.  If a checking account cannot be immediately created, the 4-H professional in the area should be contacted so a solution can be established.</a:t>
            </a:r>
            <a:endParaRPr lang="en-US">
              <a:cs typeface="Calibri"/>
            </a:endParaRPr>
          </a:p>
          <a:p>
            <a:endParaRPr lang="en-US">
              <a:cs typeface="+mn-lt"/>
            </a:endParaRPr>
          </a:p>
          <a:p>
            <a:endParaRPr lang="en-US"/>
          </a:p>
          <a:p>
            <a:r>
              <a:rPr lang="en-US"/>
              <a:t>The Green Clover 4-H club is hosting a 4-H Goes Green community event.  At this event, the club is educating the community on the importance of recycling as well as other ways to help the environment.  As one of the activities, children are invited to decorate a cookie to look like a world while learning about water sources and clean water. More children attend than the club had planned for and they run out of cookies for the station.  The club had voted on and approved a $100 budget for this event.</a:t>
            </a:r>
            <a:endParaRPr lang="en-US">
              <a:cs typeface="Calibri" panose="020F0502020204030204"/>
            </a:endParaRPr>
          </a:p>
          <a:p>
            <a:endParaRPr lang="en-US"/>
          </a:p>
          <a:p>
            <a:r>
              <a:rPr lang="en-US"/>
              <a:t>Part 1: The club has only spent $50 of their approved budget.  What could Happen?</a:t>
            </a:r>
            <a:endParaRPr lang="en-US">
              <a:cs typeface="Calibri"/>
            </a:endParaRPr>
          </a:p>
          <a:p>
            <a:r>
              <a:rPr lang="en-US" i="1"/>
              <a:t>Answer:</a:t>
            </a:r>
            <a:r>
              <a:rPr lang="en-US"/>
              <a:t> The club could go and buy more cookies, but not spend more than $100 since that was the amount originally approved.  A receipt would need to be turned in and all proper record keeping followed. </a:t>
            </a:r>
            <a:endParaRPr lang="en-US">
              <a:cs typeface="Calibri"/>
            </a:endParaRPr>
          </a:p>
          <a:p>
            <a:endParaRPr lang="en-US">
              <a:cs typeface="+mn-lt"/>
            </a:endParaRPr>
          </a:p>
          <a:p>
            <a:r>
              <a:rPr lang="en-US"/>
              <a:t>Part 2: The club has already spent the approved amount of $100.  What could happen? </a:t>
            </a:r>
            <a:endParaRPr lang="en-US">
              <a:cs typeface="Calibri"/>
            </a:endParaRPr>
          </a:p>
          <a:p>
            <a:r>
              <a:rPr lang="en-US" i="1"/>
              <a:t>Answer:</a:t>
            </a:r>
            <a:r>
              <a:rPr lang="en-US"/>
              <a:t> The club could stop the activity and think fast to substitute another activity.  If the club really wanted to continue with the activity, they could hold a special club meeting for the purpose of approving additional funds to be spent.  Minutes would need to be kept and a record of the approval filed in the club materials. </a:t>
            </a:r>
            <a:endParaRPr lang="en-US">
              <a:cs typeface="Calibri"/>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75</a:t>
            </a:fld>
            <a:endParaRPr lang="en-US"/>
          </a:p>
        </p:txBody>
      </p:sp>
    </p:spTree>
    <p:extLst>
      <p:ext uri="{BB962C8B-B14F-4D97-AF65-F5344CB8AC3E}">
        <p14:creationId xmlns:p14="http://schemas.microsoft.com/office/powerpoint/2010/main" val="2014150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77</a:t>
            </a:fld>
            <a:endParaRPr lang="en-US"/>
          </a:p>
        </p:txBody>
      </p:sp>
    </p:spTree>
    <p:extLst>
      <p:ext uri="{BB962C8B-B14F-4D97-AF65-F5344CB8AC3E}">
        <p14:creationId xmlns:p14="http://schemas.microsoft.com/office/powerpoint/2010/main" val="17693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79</a:t>
            </a:fld>
            <a:endParaRPr lang="en-US"/>
          </a:p>
        </p:txBody>
      </p:sp>
    </p:spTree>
    <p:extLst>
      <p:ext uri="{BB962C8B-B14F-4D97-AF65-F5344CB8AC3E}">
        <p14:creationId xmlns:p14="http://schemas.microsoft.com/office/powerpoint/2010/main" val="2702963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Activity Instructions</a:t>
            </a:r>
          </a:p>
          <a:p>
            <a:endParaRPr lang="en-US" sz="1200" kern="1200">
              <a:solidFill>
                <a:schemeClr val="tx1"/>
              </a:solidFill>
              <a:effectLst/>
              <a:latin typeface="+mn-lt"/>
              <a:ea typeface="+mn-ea"/>
              <a:cs typeface="+mn-cs"/>
            </a:endParaRPr>
          </a:p>
          <a:p>
            <a:br>
              <a:rPr lang="en-US" sz="1200" b="1" kern="1200">
                <a:solidFill>
                  <a:schemeClr val="tx1"/>
                </a:solidFill>
                <a:effectLst/>
                <a:latin typeface="+mn-lt"/>
                <a:ea typeface="+mn-ea"/>
                <a:cs typeface="+mn-cs"/>
              </a:rPr>
            </a:br>
            <a:r>
              <a:rPr lang="en-US" sz="1200" b="1" kern="1200">
                <a:solidFill>
                  <a:schemeClr val="tx1"/>
                </a:solidFill>
                <a:effectLst/>
                <a:latin typeface="+mn-lt"/>
                <a:ea typeface="+mn-ea"/>
                <a:cs typeface="+mn-cs"/>
              </a:rPr>
              <a:t>Exploring the Benefits of Technology</a:t>
            </a:r>
            <a:endParaRPr lang="en-US" sz="1200" kern="1200">
              <a:solidFill>
                <a:schemeClr val="tx1"/>
              </a:solidFill>
              <a:effectLst/>
              <a:latin typeface="+mn-lt"/>
              <a:ea typeface="+mn-ea"/>
              <a:cs typeface="+mn-cs"/>
            </a:endParaRPr>
          </a:p>
          <a:p>
            <a:pPr marL="228600" lvl="0" indent="-228600">
              <a:buFont typeface="+mj-lt"/>
              <a:buAutoNum type="arabicPeriod"/>
            </a:pPr>
            <a:r>
              <a:rPr lang="en-US" sz="1200" kern="1200">
                <a:solidFill>
                  <a:schemeClr val="tx1"/>
                </a:solidFill>
                <a:effectLst/>
                <a:latin typeface="+mn-lt"/>
                <a:ea typeface="+mn-ea"/>
                <a:cs typeface="+mn-cs"/>
              </a:rPr>
              <a:t>Lead in:  When someone mentions “technology” to you, what do you think of? What feelings does the word invoke? </a:t>
            </a:r>
          </a:p>
          <a:p>
            <a:pPr marL="228600" lvl="0" indent="-228600">
              <a:buFont typeface="+mj-lt"/>
              <a:buAutoNum type="arabicPeriod"/>
            </a:pPr>
            <a:r>
              <a:rPr lang="en-US" sz="1200" kern="1200">
                <a:solidFill>
                  <a:schemeClr val="tx1"/>
                </a:solidFill>
                <a:effectLst/>
                <a:latin typeface="+mn-lt"/>
                <a:ea typeface="+mn-ea"/>
                <a:cs typeface="+mn-cs"/>
              </a:rPr>
              <a:t>As a group, brainstorm examples of technology in the room/space you are in. </a:t>
            </a:r>
          </a:p>
          <a:p>
            <a:pPr marL="685800" lvl="1" indent="-228600">
              <a:buFont typeface="Arial" panose="020B0604020202020204" pitchFamily="34" charset="0"/>
              <a:buChar char="•"/>
            </a:pPr>
            <a:r>
              <a:rPr lang="en-US" sz="1200" kern="1200">
                <a:solidFill>
                  <a:schemeClr val="tx1"/>
                </a:solidFill>
                <a:effectLst/>
                <a:latin typeface="+mn-lt"/>
                <a:ea typeface="+mn-ea"/>
                <a:cs typeface="+mn-cs"/>
              </a:rPr>
              <a:t>Don’t forget some of the most basic forms of technology that we take for granted (e.g., writing utensils, clothing, shoes, hair products, glasses/contacts, etc.)</a:t>
            </a:r>
          </a:p>
          <a:p>
            <a:pPr marL="228600" lvl="0" indent="-228600">
              <a:buFont typeface="+mj-lt"/>
              <a:buAutoNum type="arabicPeriod"/>
            </a:pPr>
            <a:r>
              <a:rPr lang="en-US" sz="1200" kern="1200">
                <a:solidFill>
                  <a:schemeClr val="tx1"/>
                </a:solidFill>
                <a:effectLst/>
                <a:latin typeface="+mn-lt"/>
                <a:ea typeface="+mn-ea"/>
                <a:cs typeface="+mn-cs"/>
              </a:rPr>
              <a:t>Next, in small groups, take 5-10 minutes to discuss the following two questions. </a:t>
            </a:r>
          </a:p>
          <a:p>
            <a:pPr marL="685800" lvl="1" indent="-228600">
              <a:buFont typeface="+mj-lt"/>
              <a:buAutoNum type="arabicPeriod"/>
            </a:pPr>
            <a:r>
              <a:rPr lang="en-US" sz="1200" kern="1200">
                <a:solidFill>
                  <a:schemeClr val="tx1"/>
                </a:solidFill>
                <a:effectLst/>
                <a:latin typeface="+mn-lt"/>
                <a:ea typeface="+mn-ea"/>
                <a:cs typeface="+mn-cs"/>
              </a:rPr>
              <a:t>What benefits can technology provide to you? </a:t>
            </a:r>
          </a:p>
          <a:p>
            <a:pPr marL="685800" lvl="1" indent="-228600">
              <a:buFont typeface="+mj-lt"/>
              <a:buAutoNum type="arabicPeriod"/>
            </a:pPr>
            <a:r>
              <a:rPr lang="en-US" sz="1200" kern="1200">
                <a:solidFill>
                  <a:schemeClr val="tx1"/>
                </a:solidFill>
                <a:effectLst/>
                <a:latin typeface="+mn-lt"/>
                <a:ea typeface="+mn-ea"/>
                <a:cs typeface="+mn-cs"/>
              </a:rPr>
              <a:t>What benefits can technology provide to the youth you work with? </a:t>
            </a:r>
          </a:p>
          <a:p>
            <a:pPr marL="228600" lvl="0" indent="-228600">
              <a:buFont typeface="+mj-lt"/>
              <a:buAutoNum type="arabicPeriod"/>
            </a:pPr>
            <a:r>
              <a:rPr lang="en-US" sz="1200" kern="1200">
                <a:solidFill>
                  <a:schemeClr val="tx1"/>
                </a:solidFill>
                <a:effectLst/>
                <a:latin typeface="+mn-lt"/>
                <a:ea typeface="+mn-ea"/>
                <a:cs typeface="+mn-cs"/>
              </a:rPr>
              <a:t>Review and discuss.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baseline="0">
                <a:solidFill>
                  <a:srgbClr val="339966"/>
                </a:solidFill>
                <a:latin typeface="Arial" panose="020B0604020202020204" pitchFamily="34" charset="0"/>
              </a:rPr>
              <a:t>Written by: </a:t>
            </a:r>
            <a:r>
              <a:rPr lang="en-US" sz="1200" b="0" i="1" u="none" strike="noStrike" baseline="0">
                <a:solidFill>
                  <a:srgbClr val="000000"/>
                </a:solidFill>
                <a:latin typeface="Arial" panose="020B0604020202020204" pitchFamily="34" charset="0"/>
              </a:rPr>
              <a:t>T. Ashley Burns, Clemson University</a:t>
            </a:r>
            <a:endParaRPr lang="en-US" sz="1200" b="0" i="0" u="none" strike="noStrike" baseline="0">
              <a:solidFill>
                <a:srgbClr val="000000"/>
              </a:solidFill>
              <a:latin typeface="Arial" panose="020B0604020202020204" pitchFamily="34" charset="0"/>
              <a:hlinkClick r:id="rId3">
                <a:extLst>
                  <a:ext uri="{A12FA001-AC4F-418D-AE19-62706E023703}">
                    <ahyp:hlinkClr xmlns:ahyp="http://schemas.microsoft.com/office/drawing/2018/hyperlinkcolor" val="tx"/>
                  </a:ext>
                </a:extLst>
              </a:hlinkClick>
            </a:endParaRPr>
          </a:p>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80</a:t>
            </a:fld>
            <a:endParaRPr lang="en-US"/>
          </a:p>
        </p:txBody>
      </p:sp>
    </p:spTree>
    <p:extLst>
      <p:ext uri="{BB962C8B-B14F-4D97-AF65-F5344CB8AC3E}">
        <p14:creationId xmlns:p14="http://schemas.microsoft.com/office/powerpoint/2010/main" val="2329353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Activity Instructions</a:t>
            </a:r>
          </a:p>
          <a:p>
            <a:endParaRPr lang="en-US" sz="1200" kern="1200">
              <a:solidFill>
                <a:schemeClr val="tx1"/>
              </a:solidFill>
              <a:effectLst/>
              <a:latin typeface="+mn-lt"/>
              <a:ea typeface="+mn-ea"/>
              <a:cs typeface="+mn-cs"/>
            </a:endParaRPr>
          </a:p>
          <a:p>
            <a:br>
              <a:rPr lang="en-US" sz="1200" b="1" kern="1200">
                <a:solidFill>
                  <a:schemeClr val="tx1"/>
                </a:solidFill>
                <a:effectLst/>
                <a:latin typeface="+mn-lt"/>
                <a:ea typeface="+mn-ea"/>
                <a:cs typeface="+mn-cs"/>
              </a:rPr>
            </a:br>
            <a:r>
              <a:rPr lang="en-US" sz="1200" b="1" kern="1200">
                <a:solidFill>
                  <a:schemeClr val="tx1"/>
                </a:solidFill>
                <a:effectLst/>
                <a:latin typeface="+mn-lt"/>
                <a:ea typeface="+mn-ea"/>
                <a:cs typeface="+mn-cs"/>
              </a:rPr>
              <a:t>Grow your Digital Literacy</a:t>
            </a:r>
            <a:endParaRPr lang="en-US" sz="1200" kern="1200">
              <a:solidFill>
                <a:schemeClr val="tx1"/>
              </a:solidFill>
              <a:effectLst/>
              <a:latin typeface="+mn-lt"/>
              <a:ea typeface="+mn-ea"/>
              <a:cs typeface="+mn-cs"/>
            </a:endParaRPr>
          </a:p>
          <a:p>
            <a:pPr marL="228600" lvl="0" indent="-228600">
              <a:buFont typeface="+mj-lt"/>
              <a:buAutoNum type="arabicPeriod"/>
            </a:pPr>
            <a:r>
              <a:rPr lang="en-US" sz="1200" kern="1200">
                <a:solidFill>
                  <a:schemeClr val="tx1"/>
                </a:solidFill>
                <a:effectLst/>
                <a:latin typeface="+mn-lt"/>
                <a:ea typeface="+mn-ea"/>
                <a:cs typeface="+mn-cs"/>
              </a:rPr>
              <a:t>As an individual, brainstorm a list of technology areas where you feel weak and would like to improve to benefit your 4-H work</a:t>
            </a:r>
            <a:r>
              <a:rPr lang="en-US">
                <a:effectLst/>
              </a:rPr>
              <a:t> </a:t>
            </a:r>
            <a:r>
              <a:rPr lang="en-US" sz="1200" kern="1200">
                <a:solidFill>
                  <a:schemeClr val="tx1"/>
                </a:solidFill>
                <a:effectLst/>
                <a:latin typeface="+mn-lt"/>
                <a:ea typeface="+mn-ea"/>
                <a:cs typeface="+mn-cs"/>
              </a:rPr>
              <a:t>. (These can be specific or broad.)</a:t>
            </a:r>
          </a:p>
          <a:p>
            <a:pPr marL="228600" lvl="0" indent="-228600">
              <a:buFont typeface="+mj-lt"/>
              <a:buAutoNum type="arabicPeriod"/>
            </a:pPr>
            <a:r>
              <a:rPr lang="en-US" sz="1200" kern="1200">
                <a:solidFill>
                  <a:schemeClr val="tx1"/>
                </a:solidFill>
                <a:effectLst/>
                <a:latin typeface="+mn-lt"/>
                <a:ea typeface="+mn-ea"/>
                <a:cs typeface="+mn-cs"/>
              </a:rPr>
              <a:t>Take approximately 10 minutes to mingle throughout the room.</a:t>
            </a:r>
          </a:p>
          <a:p>
            <a:pPr marL="685800" lvl="1" indent="-228600">
              <a:buFont typeface="Arial" panose="020B0604020202020204" pitchFamily="34" charset="0"/>
              <a:buChar char="•"/>
            </a:pPr>
            <a:r>
              <a:rPr lang="en-US" sz="1200" kern="1200">
                <a:solidFill>
                  <a:schemeClr val="tx1"/>
                </a:solidFill>
                <a:effectLst/>
                <a:latin typeface="+mn-lt"/>
                <a:ea typeface="+mn-ea"/>
                <a:cs typeface="+mn-cs"/>
              </a:rPr>
              <a:t>Individuals will pair up for 60 seconds so that each person can share one area of technology where they would like to improve.  If the partner is skilled in that area or knows of a good training resource, they can share.</a:t>
            </a:r>
          </a:p>
          <a:p>
            <a:pPr marL="685800" lvl="1" indent="-228600">
              <a:buFont typeface="Arial" panose="020B0604020202020204" pitchFamily="34" charset="0"/>
              <a:buChar char="•"/>
            </a:pPr>
            <a:r>
              <a:rPr lang="en-US" sz="1200" kern="1200">
                <a:solidFill>
                  <a:schemeClr val="tx1"/>
                </a:solidFill>
                <a:effectLst/>
                <a:latin typeface="+mn-lt"/>
                <a:ea typeface="+mn-ea"/>
                <a:cs typeface="+mn-cs"/>
              </a:rPr>
              <a:t>When cued, individuals will find a new partner to share for 60 seconds.</a:t>
            </a:r>
          </a:p>
          <a:p>
            <a:pPr marL="685800" lvl="1" indent="-228600">
              <a:buFont typeface="Arial" panose="020B0604020202020204" pitchFamily="34" charset="0"/>
              <a:buChar char="•"/>
            </a:pPr>
            <a:r>
              <a:rPr lang="en-US" sz="1200" kern="1200">
                <a:solidFill>
                  <a:schemeClr val="tx1"/>
                </a:solidFill>
                <a:effectLst/>
                <a:latin typeface="+mn-lt"/>
                <a:ea typeface="+mn-ea"/>
                <a:cs typeface="+mn-cs"/>
              </a:rPr>
              <a:t>Continue the process until 10 minutes are </a:t>
            </a:r>
          </a:p>
          <a:p>
            <a:pPr marL="228600" lvl="0" indent="-228600">
              <a:buFont typeface="+mj-lt"/>
              <a:buAutoNum type="arabicPeriod"/>
            </a:pPr>
            <a:r>
              <a:rPr lang="en-US" sz="1200" kern="1200">
                <a:solidFill>
                  <a:schemeClr val="tx1"/>
                </a:solidFill>
                <a:effectLst/>
                <a:latin typeface="+mn-lt"/>
                <a:ea typeface="+mn-ea"/>
                <a:cs typeface="+mn-cs"/>
              </a:rPr>
              <a:t>Discuss.  </a:t>
            </a:r>
          </a:p>
          <a:p>
            <a:pPr marL="685800" lvl="1" indent="-228600">
              <a:buFont typeface="Arial" panose="020B0604020202020204" pitchFamily="34" charset="0"/>
              <a:buChar char="•"/>
            </a:pPr>
            <a:r>
              <a:rPr lang="en-US" sz="1200" kern="1200">
                <a:solidFill>
                  <a:schemeClr val="tx1"/>
                </a:solidFill>
                <a:effectLst/>
                <a:latin typeface="+mn-lt"/>
                <a:ea typeface="+mn-ea"/>
                <a:cs typeface="+mn-cs"/>
              </a:rPr>
              <a:t>Were there common themes shared?  (This could inform future trainings.)</a:t>
            </a:r>
          </a:p>
          <a:p>
            <a:pPr marL="685800" lvl="1" indent="-228600">
              <a:buFont typeface="Arial" panose="020B0604020202020204" pitchFamily="34" charset="0"/>
              <a:buChar char="•"/>
            </a:pPr>
            <a:r>
              <a:rPr lang="en-US" sz="1200" kern="1200">
                <a:solidFill>
                  <a:schemeClr val="tx1"/>
                </a:solidFill>
                <a:effectLst/>
                <a:latin typeface="+mn-lt"/>
                <a:ea typeface="+mn-ea"/>
                <a:cs typeface="+mn-cs"/>
              </a:rPr>
              <a:t>Did you find people you interacted with had the same weakness or complementary strengths?  Were you able to share a good resource to help someone? </a:t>
            </a:r>
          </a:p>
          <a:p>
            <a:pPr marL="228600" lvl="0" indent="-228600">
              <a:buFont typeface="+mj-lt"/>
              <a:buAutoNum type="arabicPeriod"/>
            </a:pPr>
            <a:r>
              <a:rPr lang="en-US" sz="1200" kern="1200">
                <a:solidFill>
                  <a:schemeClr val="tx1"/>
                </a:solidFill>
                <a:effectLst/>
                <a:latin typeface="+mn-lt"/>
                <a:ea typeface="+mn-ea"/>
                <a:cs typeface="+mn-cs"/>
              </a:rPr>
              <a:t>To wrap up this activity, have participants set a personal goal with a realistic timeline to gain knowledge and practice their skills related to one area of technology they would like to improve.</a:t>
            </a:r>
          </a:p>
          <a:p>
            <a:r>
              <a:rPr lang="en-US" sz="1200" kern="1200">
                <a:solidFill>
                  <a:schemeClr val="tx1"/>
                </a:solidFill>
                <a:effectLst/>
                <a:latin typeface="+mn-lt"/>
                <a:ea typeface="+mn-ea"/>
                <a:cs typeface="+mn-cs"/>
              </a:rPr>
              <a: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baseline="0">
                <a:solidFill>
                  <a:srgbClr val="339966"/>
                </a:solidFill>
                <a:latin typeface="Arial" panose="020B0604020202020204" pitchFamily="34" charset="0"/>
              </a:rPr>
              <a:t>Written by: </a:t>
            </a:r>
            <a:r>
              <a:rPr lang="en-US" sz="1200" b="0" i="1" u="none" strike="noStrike" baseline="0">
                <a:solidFill>
                  <a:srgbClr val="000000"/>
                </a:solidFill>
                <a:latin typeface="Arial" panose="020B0604020202020204" pitchFamily="34" charset="0"/>
              </a:rPr>
              <a:t>T. Ashley Burns, Clemson University</a:t>
            </a:r>
            <a:endParaRPr lang="en-US" sz="1200" b="0" i="0" u="none" strike="noStrike" baseline="0">
              <a:solidFill>
                <a:srgbClr val="000000"/>
              </a:solidFill>
              <a:latin typeface="Arial" panose="020B0604020202020204" pitchFamily="34" charset="0"/>
              <a:hlinkClick r:id="rId3">
                <a:extLst>
                  <a:ext uri="{A12FA001-AC4F-418D-AE19-62706E023703}">
                    <ahyp:hlinkClr xmlns:ahyp="http://schemas.microsoft.com/office/drawing/2018/hyperlinkcolor" val="tx"/>
                  </a:ext>
                </a:extLst>
              </a:hlinkClick>
            </a:endParaRPr>
          </a:p>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81</a:t>
            </a:fld>
            <a:endParaRPr lang="en-US"/>
          </a:p>
        </p:txBody>
      </p:sp>
    </p:spTree>
    <p:extLst>
      <p:ext uri="{BB962C8B-B14F-4D97-AF65-F5344CB8AC3E}">
        <p14:creationId xmlns:p14="http://schemas.microsoft.com/office/powerpoint/2010/main" val="267566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11</a:t>
            </a:fld>
            <a:endParaRPr lang="en-US"/>
          </a:p>
        </p:txBody>
      </p:sp>
    </p:spTree>
    <p:extLst>
      <p:ext uri="{BB962C8B-B14F-4D97-AF65-F5344CB8AC3E}">
        <p14:creationId xmlns:p14="http://schemas.microsoft.com/office/powerpoint/2010/main" val="377973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1B7EF0-148D-B042-AF3A-A0484078F544}" type="slidenum">
              <a:rPr lang="en-US" smtClean="0"/>
              <a:t>13</a:t>
            </a:fld>
            <a:endParaRPr lang="en-US"/>
          </a:p>
        </p:txBody>
      </p:sp>
    </p:spTree>
    <p:extLst>
      <p:ext uri="{BB962C8B-B14F-4D97-AF65-F5344CB8AC3E}">
        <p14:creationId xmlns:p14="http://schemas.microsoft.com/office/powerpoint/2010/main" val="368135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a:solidFill>
                  <a:srgbClr val="339966"/>
                </a:solidFill>
                <a:latin typeface="Arial"/>
                <a:cs typeface="Arial"/>
              </a:rPr>
              <a:t>Activity </a:t>
            </a:r>
            <a:r>
              <a:rPr lang="en-US" b="1">
                <a:solidFill>
                  <a:srgbClr val="339966"/>
                </a:solidFill>
                <a:latin typeface="Arial"/>
                <a:cs typeface="Arial"/>
              </a:rPr>
              <a:t>Instructions</a:t>
            </a:r>
            <a:br>
              <a:rPr lang="en-US" sz="1050" b="1">
                <a:latin typeface="Arial"/>
                <a:cs typeface="Arial"/>
              </a:rPr>
            </a:br>
            <a:endParaRPr lang="en-US" b="1">
              <a:solidFill>
                <a:srgbClr val="339966"/>
              </a:solidFill>
              <a:latin typeface="Arial"/>
              <a:cs typeface="Arial"/>
            </a:endParaRPr>
          </a:p>
          <a:p>
            <a:r>
              <a:rPr lang="en-US" b="1">
                <a:solidFill>
                  <a:srgbClr val="000000"/>
                </a:solidFill>
                <a:latin typeface="Calibri"/>
                <a:cs typeface="Calibri"/>
              </a:rPr>
              <a:t>Buzzer Game for 4-H Basics</a:t>
            </a:r>
            <a:endParaRPr lang="en-US" sz="1050">
              <a:solidFill>
                <a:srgbClr val="000000"/>
              </a:solidFill>
              <a:latin typeface="Times New Roman"/>
              <a:cs typeface="Times New Roman"/>
            </a:endParaRPr>
          </a:p>
          <a:p>
            <a:r>
              <a:rPr lang="en-US" b="1">
                <a:solidFill>
                  <a:srgbClr val="000000"/>
                </a:solidFill>
                <a:latin typeface="Calibri"/>
                <a:cs typeface="Calibri"/>
              </a:rPr>
              <a:t>1.) </a:t>
            </a:r>
            <a:r>
              <a:rPr lang="en-US">
                <a:solidFill>
                  <a:srgbClr val="000000"/>
                </a:solidFill>
                <a:latin typeface="Calibri"/>
                <a:cs typeface="Calibri"/>
              </a:rPr>
              <a:t>Say one of the terms in column 1 related to 4-H Basics. The first team to “buzz” in gets a chance to define the term.  If the definition is correct, that team gets one point.  If the answer is not correct, another team can answer and get the point. </a:t>
            </a:r>
            <a:endParaRPr lang="en-US"/>
          </a:p>
          <a:p>
            <a:endParaRPr lang="en-US"/>
          </a:p>
          <a:p>
            <a:pPr marL="285750" indent="-285750">
              <a:buFont typeface="Arial"/>
              <a:buChar char="•"/>
            </a:pPr>
            <a:r>
              <a:rPr lang="en-US"/>
              <a:t>4-H Mission : 4-H empowers youth to reach their full potential, working and learning in partnership with caring adults.</a:t>
            </a:r>
            <a:endParaRPr lang="en-US">
              <a:cs typeface="Calibri" panose="020F0502020204030204"/>
            </a:endParaRPr>
          </a:p>
          <a:p>
            <a:pPr marL="285750" indent="-285750">
              <a:buFont typeface="Arial"/>
              <a:buChar char="•"/>
            </a:pPr>
            <a:r>
              <a:rPr lang="en-US"/>
              <a:t>4-H Vision: A world in which youth and adults learn, grow, and work together as catalysts for positive change.</a:t>
            </a:r>
            <a:endParaRPr lang="en-US">
              <a:cs typeface="Calibri" panose="020F0502020204030204"/>
            </a:endParaRPr>
          </a:p>
          <a:p>
            <a:pPr marL="285750" indent="-285750">
              <a:buFont typeface="Arial"/>
              <a:buChar char="•"/>
            </a:pPr>
            <a:r>
              <a:rPr lang="en-US"/>
              <a:t>4-H Motto:  To Make The Best Better</a:t>
            </a:r>
            <a:endParaRPr lang="en-US">
              <a:cs typeface="Calibri"/>
            </a:endParaRPr>
          </a:p>
          <a:p>
            <a:pPr marL="285750" indent="-285750">
              <a:buFont typeface="Arial"/>
              <a:buChar char="•"/>
            </a:pPr>
            <a:r>
              <a:rPr lang="en-US"/>
              <a:t>4-H Pledge:  I Pledge my </a:t>
            </a:r>
            <a:r>
              <a:rPr lang="en-US" b="1"/>
              <a:t>Head </a:t>
            </a:r>
            <a:r>
              <a:rPr lang="en-US"/>
              <a:t>to clearer thinking, my </a:t>
            </a:r>
            <a:r>
              <a:rPr lang="en-US" b="1"/>
              <a:t>Heart </a:t>
            </a:r>
            <a:r>
              <a:rPr lang="en-US"/>
              <a:t>to greater loyalty, my </a:t>
            </a:r>
            <a:r>
              <a:rPr lang="en-US" b="1"/>
              <a:t>Hands </a:t>
            </a:r>
            <a:r>
              <a:rPr lang="en-US"/>
              <a:t>to larger service, and my </a:t>
            </a:r>
            <a:r>
              <a:rPr lang="en-US" b="1"/>
              <a:t>Health </a:t>
            </a:r>
            <a:r>
              <a:rPr lang="en-US"/>
              <a:t>to better living, for my club, my community, my country, and my world.</a:t>
            </a:r>
            <a:endParaRPr lang="en-US">
              <a:cs typeface="Calibri"/>
            </a:endParaRPr>
          </a:p>
          <a:p>
            <a:pPr marL="285750" indent="-285750">
              <a:buFont typeface="Arial"/>
              <a:buChar char="•"/>
            </a:pPr>
            <a:r>
              <a:rPr lang="en-US"/>
              <a:t>4-H Colors: Green and White</a:t>
            </a:r>
            <a:endParaRPr lang="en-US">
              <a:cs typeface="Calibri"/>
            </a:endParaRPr>
          </a:p>
          <a:p>
            <a:pPr marL="285750" indent="-285750">
              <a:buFont typeface="Arial"/>
              <a:buChar char="•"/>
            </a:pPr>
            <a:r>
              <a:rPr lang="en-US"/>
              <a:t>4-H Emblem: 4-H Clover</a:t>
            </a:r>
            <a:endParaRPr lang="en-US">
              <a:cs typeface="Calibri"/>
            </a:endParaRPr>
          </a:p>
          <a:p>
            <a:pPr marL="285750" indent="-285750">
              <a:buFont typeface="Arial"/>
              <a:buChar char="•"/>
            </a:pPr>
            <a:r>
              <a:rPr lang="en-US"/>
              <a:t>4-H Educational Philosophy: Learn By Doing</a:t>
            </a:r>
            <a:endParaRPr lang="en-US">
              <a:cs typeface="Calibri"/>
            </a:endParaRPr>
          </a:p>
          <a:p>
            <a:pPr marL="285750" indent="-285750">
              <a:buFont typeface="Arial"/>
              <a:buChar char="•"/>
            </a:pPr>
            <a:r>
              <a:rPr lang="en-US"/>
              <a:t>The 4 H’s: H. Head- Independence, Heart- Belonging, Hands- Generosity, and Health- Mastery </a:t>
            </a:r>
            <a:endParaRPr lang="en-US">
              <a:cs typeface="Calibri"/>
            </a:endParaRPr>
          </a:p>
          <a:p>
            <a:pPr marL="285750" indent="-285750">
              <a:buFont typeface="Arial"/>
              <a:buChar char="•"/>
            </a:pPr>
            <a:r>
              <a:rPr lang="en-US"/>
              <a:t> 4-H Clover: Federally protected under Section 18 US Code 707 and belongs to the Congress of the United States</a:t>
            </a:r>
            <a:endParaRPr lang="en-US">
              <a:cs typeface="Calibri"/>
            </a:endParaRPr>
          </a:p>
          <a:p>
            <a:br>
              <a:rPr lang="en-US"/>
            </a:br>
            <a:endParaRPr lang="en-US"/>
          </a:p>
          <a:p>
            <a:pPr marL="342900" indent="-342900">
              <a:buAutoNum type="arabicPeriod"/>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14</a:t>
            </a:fld>
            <a:endParaRPr lang="en-US"/>
          </a:p>
        </p:txBody>
      </p:sp>
    </p:spTree>
    <p:extLst>
      <p:ext uri="{BB962C8B-B14F-4D97-AF65-F5344CB8AC3E}">
        <p14:creationId xmlns:p14="http://schemas.microsoft.com/office/powerpoint/2010/main" val="14625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a:solidFill>
                  <a:srgbClr val="339966"/>
                </a:solidFill>
                <a:latin typeface="Arial"/>
                <a:cs typeface="Arial"/>
              </a:rPr>
              <a:t>Activity Instructions</a:t>
            </a:r>
            <a:br>
              <a:rPr lang="en-US" sz="1050" b="1" i="0" u="none" strike="noStrike" baseline="0">
                <a:latin typeface="Arial" panose="020B0604020202020204" pitchFamily="34" charset="0"/>
                <a:cs typeface="Arial"/>
              </a:rPr>
            </a:br>
            <a:endParaRPr lang="en-US" b="1">
              <a:solidFill>
                <a:srgbClr val="339966"/>
              </a:solidFill>
              <a:latin typeface="Arial"/>
              <a:cs typeface="Arial"/>
            </a:endParaRPr>
          </a:p>
          <a:p>
            <a:r>
              <a:rPr lang="en-US" b="1"/>
              <a:t>Uphold the Mission</a:t>
            </a:r>
            <a:br>
              <a:rPr lang="en-US">
                <a:cs typeface="+mn-lt"/>
              </a:rPr>
            </a:br>
            <a:endParaRPr lang="en-US">
              <a:cs typeface="Calibri"/>
            </a:endParaRPr>
          </a:p>
          <a:p>
            <a:r>
              <a:rPr lang="en-US" b="1"/>
              <a:t>1.) </a:t>
            </a:r>
            <a:r>
              <a:rPr lang="en-US"/>
              <a:t>Divide participants into small groups. Ask the groups to brainstorm as many ways as possible for 4-H volunteers to uphold the mission. </a:t>
            </a:r>
            <a:endParaRPr lang="en-US">
              <a:cs typeface="Calibri"/>
            </a:endParaRPr>
          </a:p>
          <a:p>
            <a:r>
              <a:rPr lang="en-US" b="1"/>
              <a:t>2.)</a:t>
            </a:r>
            <a:r>
              <a:rPr lang="en-US"/>
              <a:t> After five minutes, have each group share their lists with the total group. As the entire list is being shared, ask if anyone has additional ideas.  </a:t>
            </a:r>
            <a:endParaRPr lang="en-US">
              <a:cs typeface="Calibri"/>
            </a:endParaRPr>
          </a:p>
          <a:p>
            <a:r>
              <a:rPr lang="en-US" b="1"/>
              <a:t>3.)</a:t>
            </a:r>
            <a:r>
              <a:rPr lang="en-US"/>
              <a:t> Ask the entire group: What new ideas did you hear regarding your 4-H volunteer role in upholding the mission? Why is it important for 4-H volunteers to uphold </a:t>
            </a:r>
            <a:endParaRPr lang="en-US">
              <a:cs typeface="Calibri"/>
            </a:endParaRPr>
          </a:p>
          <a:p>
            <a:r>
              <a:rPr lang="en-US"/>
              <a:t>the mission?</a:t>
            </a:r>
            <a:endParaRPr lang="en-US">
              <a:cs typeface="Calibri"/>
            </a:endParaRPr>
          </a:p>
          <a:p>
            <a:endParaRPr lang="en-US">
              <a:cs typeface="+mn-lt"/>
            </a:endParaRPr>
          </a:p>
          <a:p>
            <a:r>
              <a:rPr lang="en-US" i="1"/>
              <a:t>Alternative:</a:t>
            </a:r>
            <a:r>
              <a:rPr lang="en-US"/>
              <a:t> Individuals could generate some ideas on your own and review them with their local Extension staff.</a:t>
            </a:r>
            <a:endParaRPr lang="en-US">
              <a:cs typeface="Calibri"/>
            </a:endParaRPr>
          </a:p>
          <a:p>
            <a:br>
              <a:rPr lang="en-US"/>
            </a:br>
            <a:endParaRPr lang="en-US"/>
          </a:p>
          <a:p>
            <a:pPr marR="0" algn="l" rtl="0"/>
            <a:endParaRPr lang="en-US" sz="1200" b="0" i="1"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15</a:t>
            </a:fld>
            <a:endParaRPr lang="en-US"/>
          </a:p>
        </p:txBody>
      </p:sp>
    </p:spTree>
    <p:extLst>
      <p:ext uri="{BB962C8B-B14F-4D97-AF65-F5344CB8AC3E}">
        <p14:creationId xmlns:p14="http://schemas.microsoft.com/office/powerpoint/2010/main" val="265539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a:solidFill>
                  <a:srgbClr val="339966"/>
                </a:solidFill>
                <a:latin typeface="Arial"/>
                <a:cs typeface="Arial"/>
              </a:rPr>
              <a:t>Activity Instructions</a:t>
            </a:r>
            <a:br>
              <a:rPr lang="en-US" sz="1050" b="1" i="0" u="none" strike="noStrike" baseline="0">
                <a:latin typeface="Arial" panose="020B0604020202020204" pitchFamily="34" charset="0"/>
                <a:cs typeface="Arial"/>
              </a:rPr>
            </a:br>
            <a:endParaRPr lang="en-US" b="1">
              <a:solidFill>
                <a:srgbClr val="339966"/>
              </a:solidFill>
              <a:latin typeface="Arial"/>
              <a:cs typeface="Arial"/>
            </a:endParaRPr>
          </a:p>
          <a:p>
            <a:r>
              <a:rPr lang="en-US" b="1"/>
              <a:t>Scenarios</a:t>
            </a:r>
            <a:endParaRPr lang="en-US"/>
          </a:p>
          <a:p>
            <a:endParaRPr lang="en-US"/>
          </a:p>
          <a:p>
            <a:r>
              <a:rPr lang="en-US"/>
              <a:t>Read the following scenarios and decide if they align with the 4-H vision and mission and why. Additional scenarios may be added. If possible, discuss each scenario in a group.</a:t>
            </a:r>
            <a:endParaRPr lang="en-US">
              <a:cs typeface="Calibri" panose="020F0502020204030204"/>
            </a:endParaRPr>
          </a:p>
          <a:p>
            <a:endParaRPr lang="en-US">
              <a:cs typeface="+mn-lt"/>
            </a:endParaRPr>
          </a:p>
          <a:p>
            <a:r>
              <a:rPr lang="en-US" i="1"/>
              <a:t>A retired local community member comes to you and wants to start a project to help middle school kids learn science through hands-on activities. Does this meet the 4-H mission? Why or why not?</a:t>
            </a:r>
            <a:endParaRPr lang="en-US" i="1">
              <a:cs typeface="Calibri"/>
            </a:endParaRPr>
          </a:p>
          <a:p>
            <a:endParaRPr lang="en-US" i="1">
              <a:cs typeface="Calibri"/>
            </a:endParaRPr>
          </a:p>
          <a:p>
            <a:r>
              <a:rPr lang="en-US" i="1"/>
              <a:t>A parent comes to you wanting her disabled daughter and a group of 10 of her friends to join your 4-H club. Does this meet the mission?  Are there any steps you might take to help this group be successful and follow guidelines?</a:t>
            </a:r>
            <a:endParaRPr lang="en-US" i="1">
              <a:cs typeface="Calibri"/>
            </a:endParaRPr>
          </a:p>
          <a:p>
            <a:endParaRPr lang="en-US" i="1">
              <a:cs typeface="Calibri"/>
            </a:endParaRPr>
          </a:p>
          <a:p>
            <a:r>
              <a:rPr lang="en-US" i="1"/>
              <a:t>A group of 4-H leaders are meeting to plan a community service activity for their 4-H Club. Does this meet the mission?  Why or why not?</a:t>
            </a:r>
            <a:endParaRPr lang="en-US" i="1">
              <a:cs typeface="Calibri" panose="020F0502020204030204"/>
            </a:endParaRPr>
          </a:p>
          <a:p>
            <a:endParaRPr lang="en-US" sz="1050" b="1" i="1">
              <a:latin typeface="Arial"/>
              <a:cs typeface="Arial"/>
            </a:endParaRPr>
          </a:p>
        </p:txBody>
      </p:sp>
      <p:sp>
        <p:nvSpPr>
          <p:cNvPr id="4" name="Slide Number Placeholder 3"/>
          <p:cNvSpPr>
            <a:spLocks noGrp="1"/>
          </p:cNvSpPr>
          <p:nvPr>
            <p:ph type="sldNum" sz="quarter" idx="5"/>
          </p:nvPr>
        </p:nvSpPr>
        <p:spPr/>
        <p:txBody>
          <a:bodyPr/>
          <a:lstStyle/>
          <a:p>
            <a:fld id="{5E1B7EF0-148D-B042-AF3A-A0484078F544}" type="slidenum">
              <a:rPr lang="en-US" smtClean="0"/>
              <a:t>16</a:t>
            </a:fld>
            <a:endParaRPr lang="en-US"/>
          </a:p>
        </p:txBody>
      </p:sp>
    </p:spTree>
    <p:extLst>
      <p:ext uri="{BB962C8B-B14F-4D97-AF65-F5344CB8AC3E}">
        <p14:creationId xmlns:p14="http://schemas.microsoft.com/office/powerpoint/2010/main" val="1523876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Vertical Photo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C187C7-4E78-9748-87B5-EB78CFC77DD5}"/>
              </a:ext>
            </a:extLst>
          </p:cNvPr>
          <p:cNvSpPr txBox="1"/>
          <p:nvPr userDrawn="1"/>
        </p:nvSpPr>
        <p:spPr>
          <a:xfrm>
            <a:off x="0" y="0"/>
            <a:ext cx="12192001" cy="6858000"/>
          </a:xfrm>
          <a:prstGeom prst="rect">
            <a:avLst/>
          </a:prstGeom>
          <a:solidFill>
            <a:schemeClr val="accent1"/>
          </a:solidFill>
        </p:spPr>
        <p:txBody>
          <a:bodyPr wrap="square" rtlCol="0">
            <a:noAutofit/>
          </a:bodyPr>
          <a:lstStyle/>
          <a:p>
            <a:r>
              <a:rPr lang="en-US"/>
              <a:t> </a:t>
            </a:r>
          </a:p>
        </p:txBody>
      </p:sp>
      <p:pic>
        <p:nvPicPr>
          <p:cNvPr id="5" name="Picture 4" descr="A picture containing drawing&#10;&#10;Description automatically generated">
            <a:extLst>
              <a:ext uri="{FF2B5EF4-FFF2-40B4-BE49-F238E27FC236}">
                <a16:creationId xmlns:a16="http://schemas.microsoft.com/office/drawing/2014/main" id="{F9EB6A9C-9697-604D-BD00-CD46164324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96408" y="2057400"/>
            <a:ext cx="2743200" cy="2743200"/>
          </a:xfrm>
          <a:prstGeom prst="rect">
            <a:avLst/>
          </a:prstGeom>
        </p:spPr>
      </p:pic>
    </p:spTree>
    <p:extLst>
      <p:ext uri="{BB962C8B-B14F-4D97-AF65-F5344CB8AC3E}">
        <p14:creationId xmlns:p14="http://schemas.microsoft.com/office/powerpoint/2010/main" val="108988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1"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idx="10"/>
          </p:nvPr>
        </p:nvSpPr>
        <p:spPr>
          <a:xfrm>
            <a:off x="2868479"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5" name="Picture Placeholder 2"/>
          <p:cNvSpPr>
            <a:spLocks noGrp="1"/>
          </p:cNvSpPr>
          <p:nvPr>
            <p:ph type="pic" idx="11"/>
          </p:nvPr>
        </p:nvSpPr>
        <p:spPr>
          <a:xfrm>
            <a:off x="838201" y="3810151"/>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6" name="Picture Placeholder 2"/>
          <p:cNvSpPr>
            <a:spLocks noGrp="1"/>
          </p:cNvSpPr>
          <p:nvPr>
            <p:ph type="pic" idx="12"/>
          </p:nvPr>
        </p:nvSpPr>
        <p:spPr>
          <a:xfrm>
            <a:off x="2868479" y="3810151"/>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pic>
        <p:nvPicPr>
          <p:cNvPr id="17" name="Picture 16" descr="A picture containing sitting, food, drawing&#10;&#10;Description automatically generated">
            <a:extLst>
              <a:ext uri="{FF2B5EF4-FFF2-40B4-BE49-F238E27FC236}">
                <a16:creationId xmlns:a16="http://schemas.microsoft.com/office/drawing/2014/main" id="{48F6739F-B114-5442-A1DC-C7D6AE43B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69349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pic>
        <p:nvPicPr>
          <p:cNvPr id="6" name="Picture 5" descr="A picture containing sitting, food, drawing&#10;&#10;Description automatically generated">
            <a:extLst>
              <a:ext uri="{FF2B5EF4-FFF2-40B4-BE49-F238E27FC236}">
                <a16:creationId xmlns:a16="http://schemas.microsoft.com/office/drawing/2014/main" id="{09882767-8624-6647-B8D7-39DD5F34C8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87680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4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838200" y="1600775"/>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775"/>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0" name="Picture 9" descr="A picture containing sitting, food, drawing&#10;&#10;Description automatically generated">
            <a:extLst>
              <a:ext uri="{FF2B5EF4-FFF2-40B4-BE49-F238E27FC236}">
                <a16:creationId xmlns:a16="http://schemas.microsoft.com/office/drawing/2014/main" id="{825A5DD8-B143-204B-9EF4-09E236C796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33553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a:p>
        </p:txBody>
      </p:sp>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831850" y="4439564"/>
            <a:ext cx="10515600" cy="548350"/>
          </a:xfrm>
        </p:spPr>
        <p:txBody>
          <a:bodyPr anchor="ctr">
            <a:normAutofit/>
          </a:bodyPr>
          <a:lstStyle>
            <a:lvl1pPr marL="0" indent="0">
              <a:buNone/>
              <a:defRPr sz="2400" cap="all" baseline="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A picture containing sitting, food, drawing&#10;&#10;Description automatically generated">
            <a:extLst>
              <a:ext uri="{FF2B5EF4-FFF2-40B4-BE49-F238E27FC236}">
                <a16:creationId xmlns:a16="http://schemas.microsoft.com/office/drawing/2014/main" id="{A8E5F8C4-81A9-104D-9E2D-C271BA5330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139862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2">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2"/>
          </a:solidFill>
        </p:spPr>
        <p:txBody>
          <a:bodyPr wrap="square" rtlCol="0">
            <a:noAutofit/>
          </a:bodyPr>
          <a:lstStyle/>
          <a:p>
            <a:endParaRPr lang="en-US"/>
          </a:p>
        </p:txBody>
      </p:sp>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A picture containing sitting, food, drawing&#10;&#10;Description automatically generated">
            <a:extLst>
              <a:ext uri="{FF2B5EF4-FFF2-40B4-BE49-F238E27FC236}">
                <a16:creationId xmlns:a16="http://schemas.microsoft.com/office/drawing/2014/main" id="{A80EA75F-C71E-F04B-8A30-1F1FD1D8BD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937438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3">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4"/>
          </a:solidFill>
        </p:spPr>
        <p:txBody>
          <a:bodyPr wrap="square" rtlCol="0">
            <a:noAutofit/>
          </a:bodyPr>
          <a:lstStyle/>
          <a:p>
            <a:endParaRPr lang="en-US"/>
          </a:p>
        </p:txBody>
      </p:sp>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accent4">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A picture containing sitting, food, drawing&#10;&#10;Description automatically generated">
            <a:extLst>
              <a:ext uri="{FF2B5EF4-FFF2-40B4-BE49-F238E27FC236}">
                <a16:creationId xmlns:a16="http://schemas.microsoft.com/office/drawing/2014/main" id="{72A0FE85-AF9E-F141-B91F-0CDC713B50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30746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4">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5">
              <a:lumMod val="90000"/>
            </a:schemeClr>
          </a:solidFill>
        </p:spPr>
        <p:txBody>
          <a:bodyPr wrap="square" rtlCol="0">
            <a:noAutofit/>
          </a:bodyPr>
          <a:lstStyle/>
          <a:p>
            <a:endParaRPr lang="en-US"/>
          </a:p>
        </p:txBody>
      </p:sp>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A picture containing sitting, food, drawing&#10;&#10;Description automatically generated">
            <a:extLst>
              <a:ext uri="{FF2B5EF4-FFF2-40B4-BE49-F238E27FC236}">
                <a16:creationId xmlns:a16="http://schemas.microsoft.com/office/drawing/2014/main" id="{B71DE49A-1CDB-7948-9895-0FBC27C41B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2091863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561243"/>
            <a:ext cx="5157787" cy="823912"/>
          </a:xfrm>
        </p:spPr>
        <p:txBody>
          <a:bodyPr anchor="ctr">
            <a:normAutofit/>
          </a:bodyPr>
          <a:lstStyle>
            <a:lvl1pPr marL="0" indent="0">
              <a:buNone/>
              <a:defRPr sz="2000" b="1" cap="all" baseline="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85155"/>
            <a:ext cx="5157787" cy="337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561243"/>
            <a:ext cx="5183188" cy="823912"/>
          </a:xfrm>
        </p:spPr>
        <p:txBody>
          <a:bodyPr anchor="ctr">
            <a:normAutofit/>
          </a:bodyPr>
          <a:lstStyle>
            <a:lvl1pPr marL="0" indent="0">
              <a:buNone/>
              <a:defRPr sz="2000" b="1" cap="all" baseline="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85155"/>
            <a:ext cx="5183188" cy="337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38200" y="444638"/>
            <a:ext cx="10515600" cy="972213"/>
          </a:xfrm>
        </p:spPr>
        <p:txBody>
          <a:bodyPr/>
          <a:lstStyle/>
          <a:p>
            <a:r>
              <a:rPr lang="en-US"/>
              <a:t>Click To Edit Master Title Style</a:t>
            </a:r>
          </a:p>
        </p:txBody>
      </p:sp>
      <p:pic>
        <p:nvPicPr>
          <p:cNvPr id="12" name="Picture 11" descr="A picture containing sitting, food, drawing&#10;&#10;Description automatically generated">
            <a:extLst>
              <a:ext uri="{FF2B5EF4-FFF2-40B4-BE49-F238E27FC236}">
                <a16:creationId xmlns:a16="http://schemas.microsoft.com/office/drawing/2014/main" id="{44BCA45B-74E5-484D-8241-B844C5FFC0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38318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picture containing sitting, food, drawing&#10;&#10;Description automatically generated">
            <a:extLst>
              <a:ext uri="{FF2B5EF4-FFF2-40B4-BE49-F238E27FC236}">
                <a16:creationId xmlns:a16="http://schemas.microsoft.com/office/drawing/2014/main" id="{07FF919B-5D96-8846-B1FD-B0576A5825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40057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Vertical Photos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03" y="0"/>
            <a:ext cx="6870192" cy="6858000"/>
          </a:xfrm>
          <a:prstGeom prst="rect">
            <a:avLst/>
          </a:prstGeom>
        </p:spPr>
      </p:pic>
      <p:sp>
        <p:nvSpPr>
          <p:cNvPr id="14" name="Title 1"/>
          <p:cNvSpPr>
            <a:spLocks noGrp="1"/>
          </p:cNvSpPr>
          <p:nvPr>
            <p:ph type="ctrTitle" hasCustomPrompt="1"/>
          </p:nvPr>
        </p:nvSpPr>
        <p:spPr>
          <a:xfrm>
            <a:off x="7336243" y="2481601"/>
            <a:ext cx="4393008" cy="659782"/>
          </a:xfrm>
          <a:noFill/>
          <a:ln>
            <a:noFill/>
          </a:ln>
        </p:spPr>
        <p:txBody>
          <a:bodyPr anchor="b">
            <a:normAutofit/>
          </a:bodyPr>
          <a:lstStyle>
            <a:lvl1pPr algn="ctr">
              <a:defRPr sz="1800" baseline="0">
                <a:ln>
                  <a:noFill/>
                </a:ln>
                <a:solidFill>
                  <a:schemeClr val="tx1"/>
                </a:solidFill>
              </a:defRPr>
            </a:lvl1pPr>
          </a:lstStyle>
          <a:p>
            <a:r>
              <a:rPr lang="en-US"/>
              <a:t>Presentation Title Goes Here</a:t>
            </a:r>
          </a:p>
        </p:txBody>
      </p:sp>
      <p:sp>
        <p:nvSpPr>
          <p:cNvPr id="15" name="Subtitle 2"/>
          <p:cNvSpPr>
            <a:spLocks noGrp="1"/>
          </p:cNvSpPr>
          <p:nvPr>
            <p:ph type="subTitle" idx="1" hasCustomPrompt="1"/>
          </p:nvPr>
        </p:nvSpPr>
        <p:spPr>
          <a:xfrm>
            <a:off x="7336242" y="3194329"/>
            <a:ext cx="4393009" cy="278155"/>
          </a:xfrm>
        </p:spPr>
        <p:txBody>
          <a:bodyPr/>
          <a:lstStyle>
            <a:lvl1pPr marL="0" indent="0" algn="ctr">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February 10, 2016</a:t>
            </a:fld>
            <a:endParaRPr lang="en-US"/>
          </a:p>
        </p:txBody>
      </p:sp>
      <p:cxnSp>
        <p:nvCxnSpPr>
          <p:cNvPr id="16" name="Straight Connector 15"/>
          <p:cNvCxnSpPr/>
          <p:nvPr userDrawn="1"/>
        </p:nvCxnSpPr>
        <p:spPr>
          <a:xfrm>
            <a:off x="7336242" y="3652147"/>
            <a:ext cx="4393009" cy="0"/>
          </a:xfrm>
          <a:prstGeom prst="line">
            <a:avLst/>
          </a:prstGeom>
          <a:ln w="12700">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pic>
        <p:nvPicPr>
          <p:cNvPr id="8" name="Picture 7" descr="A picture containing sitting, food, drawing&#10;&#10;Description automatically generated">
            <a:extLst>
              <a:ext uri="{FF2B5EF4-FFF2-40B4-BE49-F238E27FC236}">
                <a16:creationId xmlns:a16="http://schemas.microsoft.com/office/drawing/2014/main" id="{0EFBFBBE-1892-E449-8752-807AA4C6F91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641" y="4207896"/>
            <a:ext cx="3040209" cy="992721"/>
          </a:xfrm>
          <a:prstGeom prst="rect">
            <a:avLst/>
          </a:prstGeom>
        </p:spPr>
      </p:pic>
    </p:spTree>
    <p:extLst>
      <p:ext uri="{BB962C8B-B14F-4D97-AF65-F5344CB8AC3E}">
        <p14:creationId xmlns:p14="http://schemas.microsoft.com/office/powerpoint/2010/main" val="206857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picture containing sitting, food, drawing&#10;&#10;Description automatically generated">
            <a:extLst>
              <a:ext uri="{FF2B5EF4-FFF2-40B4-BE49-F238E27FC236}">
                <a16:creationId xmlns:a16="http://schemas.microsoft.com/office/drawing/2014/main" id="{B6EF9345-1510-FA40-BAC7-5EDE099232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185347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a:p>
        </p:txBody>
      </p:sp>
      <p:sp>
        <p:nvSpPr>
          <p:cNvPr id="18" name="Title 1"/>
          <p:cNvSpPr txBox="1">
            <a:spLocks/>
          </p:cNvSpPr>
          <p:nvPr userDrawn="1"/>
        </p:nvSpPr>
        <p:spPr>
          <a:xfrm>
            <a:off x="891914" y="2633897"/>
            <a:ext cx="6399555" cy="2387600"/>
          </a:xfrm>
          <a:prstGeom prst="rect">
            <a:avLst/>
          </a:prstGeom>
        </p:spPr>
        <p:txBody>
          <a:bodyPr vert="horz" lIns="0" tIns="45720" rIns="0" bIns="45720" rtlCol="0" anchor="b">
            <a:normAutofit/>
          </a:bodyPr>
          <a:lstStyle>
            <a:lvl1pPr algn="r"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gn="l"/>
            <a:r>
              <a:rPr lang="en-US" sz="8800"/>
              <a:t>Thank You.</a:t>
            </a:r>
          </a:p>
        </p:txBody>
      </p:sp>
      <p:cxnSp>
        <p:nvCxnSpPr>
          <p:cNvPr id="20" name="Straight Connector 19"/>
          <p:cNvCxnSpPr/>
          <p:nvPr userDrawn="1"/>
        </p:nvCxnSpPr>
        <p:spPr>
          <a:xfrm>
            <a:off x="7448864" y="3514959"/>
            <a:ext cx="0" cy="1259408"/>
          </a:xfrm>
          <a:prstGeom prst="line">
            <a:avLst/>
          </a:prstGeom>
          <a:ln w="12700">
            <a:solidFill>
              <a:schemeClr val="accent1">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descr="A picture containing sitting, food, drawing&#10;&#10;Description automatically generated">
            <a:extLst>
              <a:ext uri="{FF2B5EF4-FFF2-40B4-BE49-F238E27FC236}">
                <a16:creationId xmlns:a16="http://schemas.microsoft.com/office/drawing/2014/main" id="{BA62D191-7E04-7445-89CB-A269B6830B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7151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Vertical with Title">
    <p:spTree>
      <p:nvGrpSpPr>
        <p:cNvPr id="1" name=""/>
        <p:cNvGrpSpPr/>
        <p:nvPr/>
      </p:nvGrpSpPr>
      <p:grpSpPr>
        <a:xfrm>
          <a:off x="0" y="0"/>
          <a:ext cx="0" cy="0"/>
          <a:chOff x="0" y="0"/>
          <a:chExt cx="0" cy="0"/>
        </a:xfrm>
      </p:grpSpPr>
      <p:sp>
        <p:nvSpPr>
          <p:cNvPr id="4" name="TextBox 3"/>
          <p:cNvSpPr txBox="1"/>
          <p:nvPr userDrawn="1"/>
        </p:nvSpPr>
        <p:spPr>
          <a:xfrm>
            <a:off x="0" y="0"/>
            <a:ext cx="6873498" cy="6857999"/>
          </a:xfrm>
          <a:prstGeom prst="rect">
            <a:avLst/>
          </a:prstGeom>
          <a:solidFill>
            <a:schemeClr val="accent1"/>
          </a:solidFill>
        </p:spPr>
        <p:txBody>
          <a:bodyPr wrap="square" rtlCol="0">
            <a:noAutofit/>
          </a:bodyPr>
          <a:lstStyle/>
          <a:p>
            <a:r>
              <a:rPr lang="en-US"/>
              <a:t> </a:t>
            </a:r>
          </a:p>
        </p:txBody>
      </p:sp>
      <p:sp>
        <p:nvSpPr>
          <p:cNvPr id="5" name="Title 1"/>
          <p:cNvSpPr>
            <a:spLocks noGrp="1"/>
          </p:cNvSpPr>
          <p:nvPr>
            <p:ph type="ctrTitle" hasCustomPrompt="1"/>
          </p:nvPr>
        </p:nvSpPr>
        <p:spPr>
          <a:xfrm>
            <a:off x="817069" y="2088759"/>
            <a:ext cx="5212552" cy="1861449"/>
          </a:xfrm>
        </p:spPr>
        <p:txBody>
          <a:bodyPr anchor="b">
            <a:normAutofit/>
          </a:bodyPr>
          <a:lstStyle>
            <a:lvl1pPr algn="l">
              <a:defRPr sz="4800">
                <a:solidFill>
                  <a:schemeClr val="bg1"/>
                </a:solidFill>
              </a:defRPr>
            </a:lvl1pPr>
          </a:lstStyle>
          <a:p>
            <a:r>
              <a:rPr lang="en-US"/>
              <a:t>Title Slide</a:t>
            </a:r>
          </a:p>
        </p:txBody>
      </p:sp>
      <p:sp>
        <p:nvSpPr>
          <p:cNvPr id="7" name="Subtitle 2"/>
          <p:cNvSpPr>
            <a:spLocks noGrp="1"/>
          </p:cNvSpPr>
          <p:nvPr>
            <p:ph type="subTitle" idx="1" hasCustomPrompt="1"/>
          </p:nvPr>
        </p:nvSpPr>
        <p:spPr>
          <a:xfrm>
            <a:off x="817068" y="3950208"/>
            <a:ext cx="5212553" cy="456837"/>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February 10, 2016</a:t>
            </a:fld>
            <a:endParaRPr lang="en-US"/>
          </a:p>
        </p:txBody>
      </p:sp>
      <p:pic>
        <p:nvPicPr>
          <p:cNvPr id="3" name="Picture 2" descr="A picture containing sitting, food, drawing&#10;&#10;Description automatically generated">
            <a:extLst>
              <a:ext uri="{FF2B5EF4-FFF2-40B4-BE49-F238E27FC236}">
                <a16:creationId xmlns:a16="http://schemas.microsoft.com/office/drawing/2014/main" id="{0269C905-29E9-3243-9CEA-D838A9A0CF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40033" y="2533104"/>
            <a:ext cx="4339881" cy="1417104"/>
          </a:xfrm>
          <a:prstGeom prst="rect">
            <a:avLst/>
          </a:prstGeom>
        </p:spPr>
      </p:pic>
    </p:spTree>
    <p:extLst>
      <p:ext uri="{BB962C8B-B14F-4D97-AF65-F5344CB8AC3E}">
        <p14:creationId xmlns:p14="http://schemas.microsoft.com/office/powerpoint/2010/main" val="200184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Horizontal Photo">
    <p:spTree>
      <p:nvGrpSpPr>
        <p:cNvPr id="1" name=""/>
        <p:cNvGrpSpPr/>
        <p:nvPr/>
      </p:nvGrpSpPr>
      <p:grpSpPr>
        <a:xfrm>
          <a:off x="0" y="0"/>
          <a:ext cx="0" cy="0"/>
          <a:chOff x="0" y="0"/>
          <a:chExt cx="0" cy="0"/>
        </a:xfrm>
      </p:grpSpPr>
      <p:sp>
        <p:nvSpPr>
          <p:cNvPr id="4" name="TextBox 3"/>
          <p:cNvSpPr txBox="1"/>
          <p:nvPr userDrawn="1"/>
        </p:nvSpPr>
        <p:spPr>
          <a:xfrm>
            <a:off x="0" y="0"/>
            <a:ext cx="12192001" cy="4821395"/>
          </a:xfrm>
          <a:prstGeom prst="rect">
            <a:avLst/>
          </a:prstGeom>
          <a:solidFill>
            <a:schemeClr val="accent1"/>
          </a:solidFill>
        </p:spPr>
        <p:txBody>
          <a:bodyPr wrap="square" rtlCol="0">
            <a:noAutofit/>
          </a:bodyPr>
          <a:lstStyle/>
          <a:p>
            <a:r>
              <a:rPr lang="en-US"/>
              <a:t> </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888992"/>
          </a:xfrm>
          <a:prstGeom prst="rect">
            <a:avLst/>
          </a:prstGeom>
        </p:spPr>
      </p:pic>
      <p:sp>
        <p:nvSpPr>
          <p:cNvPr id="9" name="Title 1"/>
          <p:cNvSpPr>
            <a:spLocks noGrp="1"/>
          </p:cNvSpPr>
          <p:nvPr>
            <p:ph type="ctrTitle" hasCustomPrompt="1"/>
          </p:nvPr>
        </p:nvSpPr>
        <p:spPr>
          <a:xfrm>
            <a:off x="874484" y="5368658"/>
            <a:ext cx="6053090" cy="659782"/>
          </a:xfrm>
        </p:spPr>
        <p:txBody>
          <a:bodyPr anchor="b">
            <a:normAutofit/>
          </a:bodyPr>
          <a:lstStyle>
            <a:lvl1pPr algn="l">
              <a:defRPr sz="3200" baseline="0">
                <a:solidFill>
                  <a:schemeClr val="tx1"/>
                </a:solidFill>
              </a:defRPr>
            </a:lvl1pPr>
          </a:lstStyle>
          <a:p>
            <a:r>
              <a:rPr lang="en-US"/>
              <a:t>Presentation Title Goes Here</a:t>
            </a:r>
          </a:p>
        </p:txBody>
      </p:sp>
      <p:sp>
        <p:nvSpPr>
          <p:cNvPr id="11" name="Subtitle 2"/>
          <p:cNvSpPr>
            <a:spLocks noGrp="1"/>
          </p:cNvSpPr>
          <p:nvPr>
            <p:ph type="subTitle" idx="1" hasCustomPrompt="1"/>
          </p:nvPr>
        </p:nvSpPr>
        <p:spPr>
          <a:xfrm>
            <a:off x="874483" y="6028440"/>
            <a:ext cx="6053090" cy="278155"/>
          </a:xfrm>
        </p:spPr>
        <p:txBody>
          <a:bodyPr>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February 10, 2016</a:t>
            </a:fld>
            <a:endParaRPr lang="en-US"/>
          </a:p>
        </p:txBody>
      </p:sp>
      <p:pic>
        <p:nvPicPr>
          <p:cNvPr id="8" name="Picture 7" descr="A picture containing sitting, food, drawing&#10;&#10;Description automatically generated">
            <a:extLst>
              <a:ext uri="{FF2B5EF4-FFF2-40B4-BE49-F238E27FC236}">
                <a16:creationId xmlns:a16="http://schemas.microsoft.com/office/drawing/2014/main" id="{01B2F40A-EAED-7F4B-977E-F58C72AF3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58085" y="5107339"/>
            <a:ext cx="4339881" cy="1417104"/>
          </a:xfrm>
          <a:prstGeom prst="rect">
            <a:avLst/>
          </a:prstGeom>
        </p:spPr>
      </p:pic>
    </p:spTree>
    <p:extLst>
      <p:ext uri="{BB962C8B-B14F-4D97-AF65-F5344CB8AC3E}">
        <p14:creationId xmlns:p14="http://schemas.microsoft.com/office/powerpoint/2010/main" val="673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Horizontal">
    <p:spTree>
      <p:nvGrpSpPr>
        <p:cNvPr id="1" name=""/>
        <p:cNvGrpSpPr/>
        <p:nvPr/>
      </p:nvGrpSpPr>
      <p:grpSpPr>
        <a:xfrm>
          <a:off x="0" y="0"/>
          <a:ext cx="0" cy="0"/>
          <a:chOff x="0" y="0"/>
          <a:chExt cx="0" cy="0"/>
        </a:xfrm>
      </p:grpSpPr>
      <p:sp>
        <p:nvSpPr>
          <p:cNvPr id="4" name="TextBox 3"/>
          <p:cNvSpPr txBox="1"/>
          <p:nvPr userDrawn="1"/>
        </p:nvSpPr>
        <p:spPr>
          <a:xfrm>
            <a:off x="0" y="0"/>
            <a:ext cx="12192001" cy="4888992"/>
          </a:xfrm>
          <a:prstGeom prst="rect">
            <a:avLst/>
          </a:prstGeom>
          <a:solidFill>
            <a:schemeClr val="accent1"/>
          </a:solidFill>
        </p:spPr>
        <p:txBody>
          <a:bodyPr wrap="square" rtlCol="0">
            <a:noAutofit/>
          </a:bodyPr>
          <a:lstStyle/>
          <a:p>
            <a:r>
              <a:rPr lang="en-US"/>
              <a:t> </a:t>
            </a:r>
          </a:p>
        </p:txBody>
      </p:sp>
      <p:sp>
        <p:nvSpPr>
          <p:cNvPr id="2" name="Title 1"/>
          <p:cNvSpPr>
            <a:spLocks noGrp="1"/>
          </p:cNvSpPr>
          <p:nvPr>
            <p:ph type="ctrTitle" hasCustomPrompt="1"/>
          </p:nvPr>
        </p:nvSpPr>
        <p:spPr>
          <a:xfrm>
            <a:off x="1022854" y="1358234"/>
            <a:ext cx="10145018" cy="2387600"/>
          </a:xfrm>
        </p:spPr>
        <p:txBody>
          <a:bodyPr anchor="b">
            <a:normAutofit/>
          </a:bodyPr>
          <a:lstStyle>
            <a:lvl1pPr algn="l">
              <a:defRPr sz="4800">
                <a:solidFill>
                  <a:schemeClr val="bg1"/>
                </a:solidFill>
              </a:defRPr>
            </a:lvl1pPr>
          </a:lstStyle>
          <a:p>
            <a:r>
              <a:rPr lang="en-US"/>
              <a:t>Title Slide</a:t>
            </a:r>
          </a:p>
        </p:txBody>
      </p:sp>
      <p:sp>
        <p:nvSpPr>
          <p:cNvPr id="3" name="Subtitle 2"/>
          <p:cNvSpPr>
            <a:spLocks noGrp="1"/>
          </p:cNvSpPr>
          <p:nvPr>
            <p:ph type="subTitle" idx="1" hasCustomPrompt="1"/>
          </p:nvPr>
        </p:nvSpPr>
        <p:spPr>
          <a:xfrm>
            <a:off x="1022853" y="3745834"/>
            <a:ext cx="5212553" cy="456837"/>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February 10, 2016</a:t>
            </a:fld>
            <a:endParaRPr lang="en-US"/>
          </a:p>
        </p:txBody>
      </p:sp>
      <p:pic>
        <p:nvPicPr>
          <p:cNvPr id="7" name="Picture 6" descr="A picture containing sitting, food, drawing&#10;&#10;Description automatically generated">
            <a:extLst>
              <a:ext uri="{FF2B5EF4-FFF2-40B4-BE49-F238E27FC236}">
                <a16:creationId xmlns:a16="http://schemas.microsoft.com/office/drawing/2014/main" id="{D48651BF-0CFC-C24D-92FE-89EA3D9F04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8085" y="5196792"/>
            <a:ext cx="4339881" cy="1417104"/>
          </a:xfrm>
          <a:prstGeom prst="rect">
            <a:avLst/>
          </a:prstGeom>
        </p:spPr>
      </p:pic>
    </p:spTree>
    <p:extLst>
      <p:ext uri="{BB962C8B-B14F-4D97-AF65-F5344CB8AC3E}">
        <p14:creationId xmlns:p14="http://schemas.microsoft.com/office/powerpoint/2010/main" val="61437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38"/>
            <a:ext cx="10515600" cy="972213"/>
          </a:xfrm>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8" name="Picture 7" descr="A picture containing sitting, food, drawing&#10;&#10;Description automatically generated">
            <a:extLst>
              <a:ext uri="{FF2B5EF4-FFF2-40B4-BE49-F238E27FC236}">
                <a16:creationId xmlns:a16="http://schemas.microsoft.com/office/drawing/2014/main" id="{090344C1-A396-824D-BF26-5A66DC172E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155252721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0" y="1609390"/>
            <a:ext cx="3888783" cy="4217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sitting, food, drawing&#10;&#10;Description automatically generated">
            <a:extLst>
              <a:ext uri="{FF2B5EF4-FFF2-40B4-BE49-F238E27FC236}">
                <a16:creationId xmlns:a16="http://schemas.microsoft.com/office/drawing/2014/main" id="{D88B5921-1670-D24C-9C08-B527127757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191511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1"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idx="10"/>
          </p:nvPr>
        </p:nvSpPr>
        <p:spPr>
          <a:xfrm>
            <a:off x="2868479"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4" name="Picture Placeholder 2"/>
          <p:cNvSpPr>
            <a:spLocks noGrp="1"/>
          </p:cNvSpPr>
          <p:nvPr>
            <p:ph type="pic" idx="11"/>
          </p:nvPr>
        </p:nvSpPr>
        <p:spPr>
          <a:xfrm>
            <a:off x="838200" y="3814502"/>
            <a:ext cx="3890059"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pic>
        <p:nvPicPr>
          <p:cNvPr id="16" name="Picture 15" descr="A picture containing sitting, food, drawing&#10;&#10;Description automatically generated">
            <a:extLst>
              <a:ext uri="{FF2B5EF4-FFF2-40B4-BE49-F238E27FC236}">
                <a16:creationId xmlns:a16="http://schemas.microsoft.com/office/drawing/2014/main" id="{03FB2983-D6CE-104C-BA1E-C8C494B383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52043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Tow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noChangeAspect="1"/>
          </p:cNvSpPr>
          <p:nvPr>
            <p:ph type="pic" idx="1"/>
          </p:nvPr>
        </p:nvSpPr>
        <p:spPr>
          <a:xfrm>
            <a:off x="838199"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8" name="Content Placeholder 3"/>
          <p:cNvSpPr>
            <a:spLocks noGrp="1"/>
          </p:cNvSpPr>
          <p:nvPr>
            <p:ph sz="half" idx="2"/>
          </p:nvPr>
        </p:nvSpPr>
        <p:spPr>
          <a:xfrm>
            <a:off x="838199" y="3316636"/>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a:t>Click to edit Master text styles</a:t>
            </a:r>
          </a:p>
        </p:txBody>
      </p:sp>
      <p:sp>
        <p:nvSpPr>
          <p:cNvPr id="12" name="Picture Placeholder 2"/>
          <p:cNvSpPr>
            <a:spLocks noGrp="1" noChangeAspect="1"/>
          </p:cNvSpPr>
          <p:nvPr>
            <p:ph type="pic" idx="10"/>
          </p:nvPr>
        </p:nvSpPr>
        <p:spPr>
          <a:xfrm>
            <a:off x="4563721"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5" name="Picture Placeholder 2"/>
          <p:cNvSpPr>
            <a:spLocks noGrp="1" noChangeAspect="1"/>
          </p:cNvSpPr>
          <p:nvPr>
            <p:ph type="pic" idx="11"/>
          </p:nvPr>
        </p:nvSpPr>
        <p:spPr>
          <a:xfrm>
            <a:off x="8289243"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6" name="Content Placeholder 3"/>
          <p:cNvSpPr>
            <a:spLocks noGrp="1"/>
          </p:cNvSpPr>
          <p:nvPr>
            <p:ph sz="half" idx="12"/>
          </p:nvPr>
        </p:nvSpPr>
        <p:spPr>
          <a:xfrm>
            <a:off x="4563721" y="3316636"/>
            <a:ext cx="3044125" cy="2224007"/>
          </a:xfrm>
          <a:solidFill>
            <a:schemeClr val="tx1">
              <a:lumMod val="20000"/>
              <a:lumOff val="80000"/>
            </a:schemeClr>
          </a:solidFill>
          <a:ln>
            <a:noFill/>
          </a:ln>
        </p:spPr>
        <p:txBody>
          <a:bodyPr lIns="182880" tIns="182880" rIns="182880" bIns="182880">
            <a:normAutofit/>
          </a:bodyPr>
          <a:lstStyle>
            <a:lvl1pPr marL="0" inden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a:t>Click to edit Master text styles</a:t>
            </a:r>
          </a:p>
        </p:txBody>
      </p:sp>
      <p:sp>
        <p:nvSpPr>
          <p:cNvPr id="17" name="Content Placeholder 3"/>
          <p:cNvSpPr>
            <a:spLocks noGrp="1"/>
          </p:cNvSpPr>
          <p:nvPr>
            <p:ph sz="half" idx="13"/>
          </p:nvPr>
        </p:nvSpPr>
        <p:spPr>
          <a:xfrm>
            <a:off x="8289243" y="3316636"/>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a:t>Click to edit Master text styles</a:t>
            </a:r>
          </a:p>
        </p:txBody>
      </p:sp>
      <p:pic>
        <p:nvPicPr>
          <p:cNvPr id="18" name="Picture 17" descr="A picture containing sitting, food, drawing&#10;&#10;Description automatically generated">
            <a:extLst>
              <a:ext uri="{FF2B5EF4-FFF2-40B4-BE49-F238E27FC236}">
                <a16:creationId xmlns:a16="http://schemas.microsoft.com/office/drawing/2014/main" id="{585F01B4-E00D-FC43-A091-65BC80A15F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442174" y="5917013"/>
            <a:ext cx="2465731" cy="805137"/>
          </a:xfrm>
          <a:prstGeom prst="rect">
            <a:avLst/>
          </a:prstGeom>
        </p:spPr>
      </p:pic>
    </p:spTree>
    <p:extLst>
      <p:ext uri="{BB962C8B-B14F-4D97-AF65-F5344CB8AC3E}">
        <p14:creationId xmlns:p14="http://schemas.microsoft.com/office/powerpoint/2010/main" val="187270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4638"/>
            <a:ext cx="10515600" cy="9722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86874"/>
            <a:ext cx="10515600" cy="4169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44023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76" r:id="rId4"/>
    <p:sldLayoutId id="2147483686" r:id="rId5"/>
    <p:sldLayoutId id="2147483662" r:id="rId6"/>
    <p:sldLayoutId id="2147483666" r:id="rId7"/>
    <p:sldLayoutId id="2147483678" r:id="rId8"/>
    <p:sldLayoutId id="2147483680" r:id="rId9"/>
    <p:sldLayoutId id="2147483679" r:id="rId10"/>
    <p:sldLayoutId id="2147483667" r:id="rId11"/>
    <p:sldLayoutId id="2147483677" r:id="rId12"/>
    <p:sldLayoutId id="2147483664" r:id="rId13"/>
    <p:sldLayoutId id="2147483663" r:id="rId14"/>
    <p:sldLayoutId id="2147483672" r:id="rId15"/>
    <p:sldLayoutId id="2147483673" r:id="rId16"/>
    <p:sldLayoutId id="2147483674" r:id="rId17"/>
    <p:sldLayoutId id="2147483665" r:id="rId18"/>
    <p:sldLayoutId id="2147483668" r:id="rId19"/>
    <p:sldLayoutId id="2147483669" r:id="rId20"/>
    <p:sldLayoutId id="2147483675" r:id="rId2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omments" Target="../comments/commen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facebook.com/4-h" TargetMode="External"/><Relationship Id="rId1" Type="http://schemas.openxmlformats.org/officeDocument/2006/relationships/slideLayout" Target="../slideLayouts/slideLayout21.xml"/><Relationship Id="rId6" Type="http://schemas.openxmlformats.org/officeDocument/2006/relationships/hyperlink" Target="https://twitter.com/4H" TargetMode="External"/><Relationship Id="rId5" Type="http://schemas.openxmlformats.org/officeDocument/2006/relationships/image" Target="../media/image9.png"/><Relationship Id="rId4" Type="http://schemas.openxmlformats.org/officeDocument/2006/relationships/hyperlink" Target="https://www.instagram.com/national4h/"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a:xfrm>
            <a:off x="723935" y="2088759"/>
            <a:ext cx="6057864" cy="1861449"/>
          </a:xfrm>
        </p:spPr>
        <p:txBody>
          <a:bodyPr>
            <a:normAutofit fontScale="90000"/>
          </a:bodyPr>
          <a:lstStyle/>
          <a:p>
            <a:r>
              <a:rPr lang="en-US"/>
              <a:t>Organization &amp; Structure of Extension </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a:xfrm>
            <a:off x="817068" y="3950208"/>
            <a:ext cx="5871599" cy="456837"/>
          </a:xfrm>
        </p:spPr>
        <p:txBody>
          <a:bodyPr>
            <a:normAutofit/>
          </a:bodyPr>
          <a:lstStyle/>
          <a:p>
            <a:r>
              <a:rPr lang="en-US"/>
              <a:t>4-H Program Management Domain</a:t>
            </a:r>
          </a:p>
        </p:txBody>
      </p:sp>
    </p:spTree>
    <p:extLst>
      <p:ext uri="{BB962C8B-B14F-4D97-AF65-F5344CB8AC3E}">
        <p14:creationId xmlns:p14="http://schemas.microsoft.com/office/powerpoint/2010/main" val="253971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bit of history</a:t>
            </a:r>
          </a:p>
        </p:txBody>
      </p:sp>
      <p:sp>
        <p:nvSpPr>
          <p:cNvPr id="4" name="TextBox 3">
            <a:extLst>
              <a:ext uri="{FF2B5EF4-FFF2-40B4-BE49-F238E27FC236}">
                <a16:creationId xmlns:a16="http://schemas.microsoft.com/office/drawing/2014/main" id="{FA376B58-315B-4056-97D3-186EA75C417E}"/>
              </a:ext>
            </a:extLst>
          </p:cNvPr>
          <p:cNvSpPr txBox="1"/>
          <p:nvPr/>
        </p:nvSpPr>
        <p:spPr>
          <a:xfrm>
            <a:off x="2972883" y="2257831"/>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00000"/>
                </a:solidFill>
                <a:latin typeface="Arial"/>
                <a:ea typeface="Times New Roman"/>
                <a:cs typeface="Times New Roman"/>
              </a:rPr>
              <a:t>U</a:t>
            </a:r>
            <a:r>
              <a:rPr lang="en-US" sz="1200" b="0" i="0" u="none" strike="noStrike">
                <a:solidFill>
                  <a:srgbClr val="000000"/>
                </a:solidFill>
                <a:latin typeface="Arial"/>
                <a:ea typeface="Times New Roman"/>
                <a:cs typeface="Times New Roman"/>
              </a:rPr>
              <a:t>.S. Congress passed the Smith-Lever Act, formally establishing Extension </a:t>
            </a:r>
            <a:r>
              <a:rPr lang="en-US" sz="1200">
                <a:solidFill>
                  <a:srgbClr val="000000"/>
                </a:solidFill>
                <a:latin typeface="Arial"/>
                <a:ea typeface="Times New Roman"/>
                <a:cs typeface="Times New Roman"/>
              </a:rPr>
              <a:t>partnership between</a:t>
            </a:r>
            <a:r>
              <a:rPr lang="en-US" sz="1200" b="0" i="0" u="none" strike="noStrike">
                <a:solidFill>
                  <a:srgbClr val="000000"/>
                </a:solidFill>
                <a:latin typeface="Arial"/>
                <a:ea typeface="Times New Roman"/>
                <a:cs typeface="Times New Roman"/>
              </a:rPr>
              <a:t> U.S. Department of Agriculture, the state land-grant colleges, and counties in each state.</a:t>
            </a:r>
            <a:r>
              <a:rPr lang="en-US" sz="1200">
                <a:solidFill>
                  <a:srgbClr val="000000"/>
                </a:solidFill>
                <a:latin typeface="Arial"/>
                <a:ea typeface="Times New Roman"/>
                <a:cs typeface="Times New Roman"/>
              </a:rPr>
              <a:t> </a:t>
            </a:r>
            <a:endParaRPr lang="en-US"/>
          </a:p>
        </p:txBody>
      </p:sp>
      <p:sp>
        <p:nvSpPr>
          <p:cNvPr id="6" name="TextBox 5">
            <a:extLst>
              <a:ext uri="{FF2B5EF4-FFF2-40B4-BE49-F238E27FC236}">
                <a16:creationId xmlns:a16="http://schemas.microsoft.com/office/drawing/2014/main" id="{B9DA2958-0224-447B-B30B-8B6E379A9900}"/>
              </a:ext>
            </a:extLst>
          </p:cNvPr>
          <p:cNvSpPr txBox="1"/>
          <p:nvPr/>
        </p:nvSpPr>
        <p:spPr>
          <a:xfrm>
            <a:off x="6096022" y="2227675"/>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rgbClr val="000000"/>
                </a:solidFill>
                <a:latin typeface="Arial"/>
                <a:ea typeface="Times New Roman"/>
                <a:cs typeface="Times New Roman"/>
              </a:rPr>
              <a:t>4-H</a:t>
            </a:r>
            <a:r>
              <a:rPr lang="en-US" sz="1200" b="0" i="0" u="none" strike="noStrike">
                <a:solidFill>
                  <a:srgbClr val="000000"/>
                </a:solidFill>
                <a:latin typeface="Arial"/>
                <a:ea typeface="Times New Roman"/>
                <a:cs typeface="Times New Roman"/>
              </a:rPr>
              <a:t> went through several changes and programming became more focused on life skill development and helping youth become contributing, productive, and self-directed members of society. </a:t>
            </a:r>
            <a:endParaRPr lang="en-US">
              <a:latin typeface="Arial"/>
              <a:cs typeface="Arial"/>
            </a:endParaRPr>
          </a:p>
        </p:txBody>
      </p:sp>
      <p:sp>
        <p:nvSpPr>
          <p:cNvPr id="7" name="TextBox 6">
            <a:extLst>
              <a:ext uri="{FF2B5EF4-FFF2-40B4-BE49-F238E27FC236}">
                <a16:creationId xmlns:a16="http://schemas.microsoft.com/office/drawing/2014/main" id="{A2CD09AA-8405-4917-BAA7-A84684CD5BE8}"/>
              </a:ext>
            </a:extLst>
          </p:cNvPr>
          <p:cNvSpPr txBox="1"/>
          <p:nvPr/>
        </p:nvSpPr>
        <p:spPr>
          <a:xfrm>
            <a:off x="9405193" y="2225780"/>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00000"/>
                </a:solidFill>
                <a:latin typeface="Arial"/>
                <a:ea typeface="Times New Roman"/>
                <a:cs typeface="Times New Roman"/>
              </a:rPr>
              <a:t>4-H</a:t>
            </a:r>
            <a:r>
              <a:rPr lang="en-US" sz="1200" b="0" i="0" u="none" strike="noStrike">
                <a:solidFill>
                  <a:srgbClr val="000000"/>
                </a:solidFill>
                <a:latin typeface="Arial"/>
                <a:ea typeface="Times New Roman"/>
                <a:cs typeface="Times New Roman"/>
              </a:rPr>
              <a:t> provides nonformal research-based educational programming serving youth in rural, urban, and suburban communities.</a:t>
            </a:r>
            <a:endParaRPr lang="en-US">
              <a:latin typeface="Arial"/>
            </a:endParaRPr>
          </a:p>
        </p:txBody>
      </p:sp>
      <p:cxnSp>
        <p:nvCxnSpPr>
          <p:cNvPr id="8" name="Straight Arrow Connector 7">
            <a:extLst>
              <a:ext uri="{FF2B5EF4-FFF2-40B4-BE49-F238E27FC236}">
                <a16:creationId xmlns:a16="http://schemas.microsoft.com/office/drawing/2014/main" id="{D6DB6BDB-F748-4C89-BD49-42E6F74A842A}"/>
              </a:ext>
            </a:extLst>
          </p:cNvPr>
          <p:cNvCxnSpPr/>
          <p:nvPr/>
        </p:nvCxnSpPr>
        <p:spPr>
          <a:xfrm flipV="1">
            <a:off x="960941" y="1930595"/>
            <a:ext cx="9761545" cy="43336"/>
          </a:xfrm>
          <a:prstGeom prst="straightConnector1">
            <a:avLst/>
          </a:prstGeom>
          <a:ln/>
        </p:spPr>
        <p:style>
          <a:lnRef idx="3">
            <a:schemeClr val="accent1"/>
          </a:lnRef>
          <a:fillRef idx="0">
            <a:schemeClr val="accent1"/>
          </a:fillRef>
          <a:effectRef idx="2">
            <a:schemeClr val="accent1"/>
          </a:effectRef>
          <a:fontRef idx="minor">
            <a:schemeClr val="tx1"/>
          </a:fontRef>
        </p:style>
      </p:cxnSp>
      <p:sp>
        <p:nvSpPr>
          <p:cNvPr id="9" name="Oval 8">
            <a:extLst>
              <a:ext uri="{FF2B5EF4-FFF2-40B4-BE49-F238E27FC236}">
                <a16:creationId xmlns:a16="http://schemas.microsoft.com/office/drawing/2014/main" id="{A836B4BE-0F34-4459-ADCB-499CE2CD09C1}"/>
              </a:ext>
            </a:extLst>
          </p:cNvPr>
          <p:cNvSpPr/>
          <p:nvPr/>
        </p:nvSpPr>
        <p:spPr>
          <a:xfrm>
            <a:off x="1276868" y="1862701"/>
            <a:ext cx="213071" cy="19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415296-A549-4E17-96AC-E84E741276F4}"/>
              </a:ext>
            </a:extLst>
          </p:cNvPr>
          <p:cNvSpPr/>
          <p:nvPr/>
        </p:nvSpPr>
        <p:spPr>
          <a:xfrm>
            <a:off x="4007360" y="1853175"/>
            <a:ext cx="213071" cy="19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C52B76-CDB8-4560-A699-82361F69EE98}"/>
              </a:ext>
            </a:extLst>
          </p:cNvPr>
          <p:cNvSpPr/>
          <p:nvPr/>
        </p:nvSpPr>
        <p:spPr>
          <a:xfrm>
            <a:off x="7197919" y="1862700"/>
            <a:ext cx="213071" cy="19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42DDBD-1B00-4F58-A035-37F30F5DB183}"/>
              </a:ext>
            </a:extLst>
          </p:cNvPr>
          <p:cNvSpPr/>
          <p:nvPr/>
        </p:nvSpPr>
        <p:spPr>
          <a:xfrm>
            <a:off x="10515056" y="1820672"/>
            <a:ext cx="213071" cy="19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C599FC2F-1D77-4A3F-8779-E1DDA41463B2}"/>
              </a:ext>
            </a:extLst>
          </p:cNvPr>
          <p:cNvSpPr>
            <a:spLocks noGrp="1"/>
          </p:cNvSpPr>
          <p:nvPr>
            <p:ph idx="1"/>
          </p:nvPr>
        </p:nvSpPr>
        <p:spPr>
          <a:xfrm>
            <a:off x="650408" y="3757310"/>
            <a:ext cx="10515600" cy="4169350"/>
          </a:xfrm>
        </p:spPr>
        <p:txBody>
          <a:bodyPr vert="horz" lIns="91440" tIns="45720" rIns="91440" bIns="45720" rtlCol="0" anchor="t">
            <a:normAutofit/>
          </a:bodyPr>
          <a:lstStyle/>
          <a:p>
            <a:pPr marL="0" indent="0">
              <a:buNone/>
            </a:pPr>
            <a:r>
              <a:rPr lang="en-US" b="1">
                <a:ea typeface="+mn-lt"/>
                <a:cs typeface="+mn-lt"/>
              </a:rPr>
              <a:t>4-H Vision</a:t>
            </a:r>
            <a:endParaRPr lang="en-US">
              <a:cs typeface="Arial" panose="020B0604020202020204"/>
            </a:endParaRPr>
          </a:p>
          <a:p>
            <a:pPr marL="0" indent="0">
              <a:buNone/>
            </a:pPr>
            <a:r>
              <a:rPr lang="en-US" i="1">
                <a:ea typeface="+mn-lt"/>
                <a:cs typeface="+mn-lt"/>
              </a:rPr>
              <a:t>“A world in which youth and adults learn, grow, and work together as catalysts for positive change.”</a:t>
            </a:r>
            <a:endParaRPr lang="en-US">
              <a:cs typeface="Arial" panose="020B0604020202020204"/>
            </a:endParaRPr>
          </a:p>
          <a:p>
            <a:pPr marL="0" indent="0">
              <a:buNone/>
            </a:pPr>
            <a:r>
              <a:rPr lang="en-US" b="1">
                <a:ea typeface="+mn-lt"/>
                <a:cs typeface="+mn-lt"/>
              </a:rPr>
              <a:t>4-H Mission </a:t>
            </a:r>
            <a:endParaRPr lang="en-US">
              <a:ea typeface="+mn-lt"/>
              <a:cs typeface="+mn-lt"/>
            </a:endParaRPr>
          </a:p>
          <a:p>
            <a:pPr marL="0" indent="0">
              <a:buNone/>
            </a:pPr>
            <a:r>
              <a:rPr lang="en-US" i="1">
                <a:ea typeface="+mn-lt"/>
                <a:cs typeface="+mn-lt"/>
              </a:rPr>
              <a:t>“4-H empowers youth to reach their full potential, working and learning in partnership with caring adults.”</a:t>
            </a:r>
          </a:p>
          <a:p>
            <a:endParaRPr lang="en-US" i="1">
              <a:cs typeface="Arial"/>
            </a:endParaRPr>
          </a:p>
        </p:txBody>
      </p:sp>
      <p:sp>
        <p:nvSpPr>
          <p:cNvPr id="18" name="TextBox 17">
            <a:extLst>
              <a:ext uri="{FF2B5EF4-FFF2-40B4-BE49-F238E27FC236}">
                <a16:creationId xmlns:a16="http://schemas.microsoft.com/office/drawing/2014/main" id="{729CB4D0-E6F5-442C-8D76-3CB589F47791}"/>
              </a:ext>
            </a:extLst>
          </p:cNvPr>
          <p:cNvSpPr txBox="1"/>
          <p:nvPr/>
        </p:nvSpPr>
        <p:spPr>
          <a:xfrm>
            <a:off x="286021" y="2225329"/>
            <a:ext cx="25915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00000"/>
                </a:solidFill>
                <a:latin typeface="Arial"/>
                <a:cs typeface="Times New Roman"/>
              </a:rPr>
              <a:t>4-H </a:t>
            </a:r>
            <a:r>
              <a:rPr lang="en-US" sz="1200">
                <a:ea typeface="+mn-lt"/>
                <a:cs typeface="+mn-lt"/>
              </a:rPr>
              <a:t>boys’ and girls’ agricultural clubs organized by agricultural colleges to bring the latest scientific information to farmers and their families. </a:t>
            </a:r>
          </a:p>
          <a:p>
            <a:endParaRPr lang="en-US" sz="1200">
              <a:solidFill>
                <a:srgbClr val="000000"/>
              </a:solidFill>
              <a:latin typeface="Times New Roman"/>
              <a:cs typeface="Times New Roman"/>
            </a:endParaRPr>
          </a:p>
        </p:txBody>
      </p:sp>
      <p:sp>
        <p:nvSpPr>
          <p:cNvPr id="19" name="TextBox 18">
            <a:extLst>
              <a:ext uri="{FF2B5EF4-FFF2-40B4-BE49-F238E27FC236}">
                <a16:creationId xmlns:a16="http://schemas.microsoft.com/office/drawing/2014/main" id="{FE938B24-2362-486C-9A82-5A09210F351C}"/>
              </a:ext>
            </a:extLst>
          </p:cNvPr>
          <p:cNvSpPr txBox="1"/>
          <p:nvPr/>
        </p:nvSpPr>
        <p:spPr>
          <a:xfrm>
            <a:off x="1026533" y="1526506"/>
            <a:ext cx="7208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mn-lt"/>
                <a:cs typeface="+mn-lt"/>
              </a:rPr>
              <a:t>1902</a:t>
            </a:r>
            <a:endParaRPr lang="en-US">
              <a:ea typeface="+mn-lt"/>
              <a:cs typeface="+mn-lt"/>
            </a:endParaRPr>
          </a:p>
        </p:txBody>
      </p:sp>
      <p:sp>
        <p:nvSpPr>
          <p:cNvPr id="20" name="TextBox 19">
            <a:extLst>
              <a:ext uri="{FF2B5EF4-FFF2-40B4-BE49-F238E27FC236}">
                <a16:creationId xmlns:a16="http://schemas.microsoft.com/office/drawing/2014/main" id="{73039D7F-2AF5-4F8E-B77A-BC1826203DB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Arial"/>
            </a:endParaRPr>
          </a:p>
        </p:txBody>
      </p:sp>
      <p:sp>
        <p:nvSpPr>
          <p:cNvPr id="21" name="TextBox 20">
            <a:extLst>
              <a:ext uri="{FF2B5EF4-FFF2-40B4-BE49-F238E27FC236}">
                <a16:creationId xmlns:a16="http://schemas.microsoft.com/office/drawing/2014/main" id="{8EECA94A-D0EA-4BE6-8A28-81C5A2381499}"/>
              </a:ext>
            </a:extLst>
          </p:cNvPr>
          <p:cNvSpPr txBox="1"/>
          <p:nvPr/>
        </p:nvSpPr>
        <p:spPr>
          <a:xfrm>
            <a:off x="3752262" y="1491542"/>
            <a:ext cx="7208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mn-lt"/>
                <a:cs typeface="+mn-lt"/>
              </a:rPr>
              <a:t>1914</a:t>
            </a:r>
            <a:endParaRPr lang="en-US">
              <a:ea typeface="+mn-lt"/>
              <a:cs typeface="+mn-lt"/>
            </a:endParaRPr>
          </a:p>
        </p:txBody>
      </p:sp>
      <p:sp>
        <p:nvSpPr>
          <p:cNvPr id="22" name="TextBox 21">
            <a:extLst>
              <a:ext uri="{FF2B5EF4-FFF2-40B4-BE49-F238E27FC236}">
                <a16:creationId xmlns:a16="http://schemas.microsoft.com/office/drawing/2014/main" id="{36225558-15EE-4D24-9A10-D70DA2FA23F2}"/>
              </a:ext>
            </a:extLst>
          </p:cNvPr>
          <p:cNvSpPr txBox="1"/>
          <p:nvPr/>
        </p:nvSpPr>
        <p:spPr>
          <a:xfrm>
            <a:off x="6952346" y="1524879"/>
            <a:ext cx="8580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mn-lt"/>
                <a:cs typeface="+mn-lt"/>
              </a:rPr>
              <a:t>1950s</a:t>
            </a:r>
            <a:endParaRPr lang="en-US">
              <a:ea typeface="+mn-lt"/>
              <a:cs typeface="+mn-lt"/>
            </a:endParaRPr>
          </a:p>
        </p:txBody>
      </p:sp>
      <p:sp>
        <p:nvSpPr>
          <p:cNvPr id="23" name="TextBox 22">
            <a:extLst>
              <a:ext uri="{FF2B5EF4-FFF2-40B4-BE49-F238E27FC236}">
                <a16:creationId xmlns:a16="http://schemas.microsoft.com/office/drawing/2014/main" id="{143333F5-D3F6-41B8-8C16-CD9A2C506FD8}"/>
              </a:ext>
            </a:extLst>
          </p:cNvPr>
          <p:cNvSpPr txBox="1"/>
          <p:nvPr/>
        </p:nvSpPr>
        <p:spPr>
          <a:xfrm>
            <a:off x="10191343" y="1491542"/>
            <a:ext cx="858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mn-lt"/>
                <a:cs typeface="+mn-lt"/>
              </a:rPr>
              <a:t>Today</a:t>
            </a:r>
            <a:endParaRPr lang="en-US">
              <a:ea typeface="+mn-lt"/>
              <a:cs typeface="+mn-lt"/>
            </a:endParaRPr>
          </a:p>
        </p:txBody>
      </p:sp>
    </p:spTree>
    <p:extLst>
      <p:ext uri="{BB962C8B-B14F-4D97-AF65-F5344CB8AC3E}">
        <p14:creationId xmlns:p14="http://schemas.microsoft.com/office/powerpoint/2010/main" val="319479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4-H Name and Emblem</a:t>
            </a:r>
          </a:p>
        </p:txBody>
      </p:sp>
      <p:sp>
        <p:nvSpPr>
          <p:cNvPr id="3" name="TextBox 2">
            <a:extLst>
              <a:ext uri="{FF2B5EF4-FFF2-40B4-BE49-F238E27FC236}">
                <a16:creationId xmlns:a16="http://schemas.microsoft.com/office/drawing/2014/main" id="{CE99311C-ADA3-4C8F-A3F3-0830D7784554}"/>
              </a:ext>
            </a:extLst>
          </p:cNvPr>
          <p:cNvSpPr txBox="1"/>
          <p:nvPr/>
        </p:nvSpPr>
        <p:spPr>
          <a:xfrm>
            <a:off x="523875" y="1190625"/>
            <a:ext cx="7496175"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b="1">
              <a:cs typeface="Arial"/>
            </a:endParaRPr>
          </a:p>
          <a:p>
            <a:pPr marL="342900" indent="-342900">
              <a:buFont typeface="Arial"/>
              <a:buChar char="•"/>
            </a:pPr>
            <a:r>
              <a:rPr lang="en-US" sz="2400">
                <a:ea typeface="+mn-lt"/>
                <a:cs typeface="+mn-lt"/>
              </a:rPr>
              <a:t>The 4-H Name and Emblem are protected. </a:t>
            </a:r>
          </a:p>
          <a:p>
            <a:endParaRPr lang="en-US" sz="2400">
              <a:ea typeface="+mn-lt"/>
              <a:cs typeface="+mn-lt"/>
            </a:endParaRPr>
          </a:p>
          <a:p>
            <a:pPr marL="342900" indent="-342900">
              <a:buFont typeface="Arial"/>
              <a:buChar char="•"/>
            </a:pPr>
            <a:r>
              <a:rPr lang="en-US" sz="2400">
                <a:ea typeface="+mn-lt"/>
                <a:cs typeface="+mn-lt"/>
              </a:rPr>
              <a:t>Individuals and groups must have permission to use them and must use them correctly. </a:t>
            </a:r>
          </a:p>
          <a:p>
            <a:endParaRPr lang="en-US" sz="2400">
              <a:ea typeface="+mn-lt"/>
              <a:cs typeface="+mn-lt"/>
            </a:endParaRPr>
          </a:p>
          <a:p>
            <a:pPr marL="342900" indent="-342900">
              <a:buFont typeface="Arial"/>
              <a:buChar char="•"/>
            </a:pPr>
            <a:r>
              <a:rPr lang="en-US" sz="2400">
                <a:ea typeface="+mn-lt"/>
                <a:cs typeface="+mn-lt"/>
              </a:rPr>
              <a:t>The name and emblem have additional protection under federal statute Title 18, U.S. Code 707. </a:t>
            </a:r>
          </a:p>
          <a:p>
            <a:pPr marL="342900" indent="-342900">
              <a:buFont typeface="Arial"/>
              <a:buChar char="•"/>
            </a:pPr>
            <a:endParaRPr lang="en-US" sz="2400">
              <a:ea typeface="+mn-lt"/>
              <a:cs typeface="+mn-lt"/>
            </a:endParaRPr>
          </a:p>
          <a:p>
            <a:pPr marL="342900" indent="-342900">
              <a:buFont typeface="Arial"/>
              <a:buChar char="•"/>
            </a:pPr>
            <a:r>
              <a:rPr lang="en-US" sz="2400">
                <a:ea typeface="+mn-lt"/>
                <a:cs typeface="+mn-lt"/>
              </a:rPr>
              <a:t>Use of the 4-H emblem is governed by the U.S. Secretary of Agriculture. </a:t>
            </a:r>
          </a:p>
          <a:p>
            <a:pPr marL="342900" indent="-342900">
              <a:buFont typeface="Arial"/>
              <a:buChar char="•"/>
            </a:pPr>
            <a:endParaRPr lang="en-US" sz="2400">
              <a:ea typeface="+mn-lt"/>
              <a:cs typeface="+mn-lt"/>
            </a:endParaRPr>
          </a:p>
          <a:p>
            <a:pPr marL="342900" indent="-342900">
              <a:buFont typeface="Arial"/>
              <a:buChar char="•"/>
            </a:pPr>
            <a:r>
              <a:rPr lang="en-US" sz="2400">
                <a:ea typeface="+mn-lt"/>
                <a:cs typeface="+mn-lt"/>
              </a:rPr>
              <a:t>As a 4-H volunteer, your state must give you permission and guidance on when and how you may use the 4-H emblem. </a:t>
            </a:r>
            <a:endParaRPr lang="en-US" sz="2400">
              <a:cs typeface="Arial"/>
            </a:endParaRPr>
          </a:p>
        </p:txBody>
      </p:sp>
      <p:pic>
        <p:nvPicPr>
          <p:cNvPr id="5" name="Picture 5" descr="Icon&#10;&#10;Description automatically generated">
            <a:extLst>
              <a:ext uri="{FF2B5EF4-FFF2-40B4-BE49-F238E27FC236}">
                <a16:creationId xmlns:a16="http://schemas.microsoft.com/office/drawing/2014/main" id="{29A0BE08-8C85-4158-AC21-6F1D247B62F9}"/>
              </a:ext>
            </a:extLst>
          </p:cNvPr>
          <p:cNvPicPr>
            <a:picLocks noChangeAspect="1"/>
          </p:cNvPicPr>
          <p:nvPr/>
        </p:nvPicPr>
        <p:blipFill>
          <a:blip r:embed="rId3"/>
          <a:stretch>
            <a:fillRect/>
          </a:stretch>
        </p:blipFill>
        <p:spPr>
          <a:xfrm>
            <a:off x="7877175" y="1837683"/>
            <a:ext cx="3953796" cy="4062006"/>
          </a:xfrm>
          <a:prstGeom prst="rect">
            <a:avLst/>
          </a:prstGeom>
        </p:spPr>
      </p:pic>
    </p:spTree>
    <p:extLst>
      <p:ext uri="{BB962C8B-B14F-4D97-AF65-F5344CB8AC3E}">
        <p14:creationId xmlns:p14="http://schemas.microsoft.com/office/powerpoint/2010/main" val="365220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422534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31850" y="4439564"/>
            <a:ext cx="10515600" cy="858598"/>
          </a:xfrm>
        </p:spPr>
        <p:txBody>
          <a:bodyPr>
            <a:normAutofit lnSpcReduction="10000"/>
          </a:bodyPr>
          <a:lstStyle/>
          <a:p>
            <a:r>
              <a:rPr lang="en-US"/>
              <a:t>Upholding the 4-H Mission– </a:t>
            </a:r>
          </a:p>
          <a:p>
            <a:r>
              <a:rPr lang="en-US"/>
              <a:t>4-H Program Management Domain</a:t>
            </a:r>
          </a:p>
        </p:txBody>
      </p:sp>
    </p:spTree>
    <p:extLst>
      <p:ext uri="{BB962C8B-B14F-4D97-AF65-F5344CB8AC3E}">
        <p14:creationId xmlns:p14="http://schemas.microsoft.com/office/powerpoint/2010/main" val="239805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2117715" y="602682"/>
            <a:ext cx="8852263" cy="972213"/>
          </a:xfrm>
        </p:spPr>
        <p:txBody>
          <a:bodyPr/>
          <a:lstStyle/>
          <a:p>
            <a:r>
              <a:rPr lang="en-US"/>
              <a:t>Buzzer Game for 4-H Basics</a:t>
            </a:r>
          </a:p>
        </p:txBody>
      </p:sp>
      <p:pic>
        <p:nvPicPr>
          <p:cNvPr id="4" name="Picture 4">
            <a:extLst>
              <a:ext uri="{FF2B5EF4-FFF2-40B4-BE49-F238E27FC236}">
                <a16:creationId xmlns:a16="http://schemas.microsoft.com/office/drawing/2014/main" id="{578BA132-05DC-40C4-8825-EC567A879B1B}"/>
              </a:ext>
            </a:extLst>
          </p:cNvPr>
          <p:cNvPicPr>
            <a:picLocks noChangeAspect="1"/>
          </p:cNvPicPr>
          <p:nvPr/>
        </p:nvPicPr>
        <p:blipFill>
          <a:blip r:embed="rId3"/>
          <a:stretch>
            <a:fillRect/>
          </a:stretch>
        </p:blipFill>
        <p:spPr>
          <a:xfrm rot="-1200000">
            <a:off x="404230" y="364872"/>
            <a:ext cx="1360312" cy="1694860"/>
          </a:xfrm>
          <a:prstGeom prst="rect">
            <a:avLst/>
          </a:prstGeom>
        </p:spPr>
      </p:pic>
      <p:sp>
        <p:nvSpPr>
          <p:cNvPr id="9" name="TextBox 8">
            <a:extLst>
              <a:ext uri="{FF2B5EF4-FFF2-40B4-BE49-F238E27FC236}">
                <a16:creationId xmlns:a16="http://schemas.microsoft.com/office/drawing/2014/main" id="{1CB9C400-54CA-4DD8-9802-23C12F0292D1}"/>
              </a:ext>
            </a:extLst>
          </p:cNvPr>
          <p:cNvSpPr txBox="1"/>
          <p:nvPr/>
        </p:nvSpPr>
        <p:spPr>
          <a:xfrm>
            <a:off x="996600" y="2143817"/>
            <a:ext cx="1095586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3200">
                <a:solidFill>
                  <a:srgbClr val="000000"/>
                </a:solidFill>
                <a:ea typeface="+mn-lt"/>
                <a:cs typeface="+mn-lt"/>
              </a:rPr>
              <a:t>The</a:t>
            </a:r>
            <a:r>
              <a:rPr lang="en-US" sz="3200">
                <a:solidFill>
                  <a:srgbClr val="000000"/>
                </a:solidFill>
                <a:latin typeface="Arial"/>
                <a:cs typeface="Arial"/>
              </a:rPr>
              <a:t> host will say </a:t>
            </a:r>
            <a:r>
              <a:rPr lang="en-US" sz="3200">
                <a:solidFill>
                  <a:srgbClr val="000000"/>
                </a:solidFill>
              </a:rPr>
              <a:t>a term related to 4-H Basics. </a:t>
            </a:r>
            <a:endParaRPr lang="en-US" sz="3200">
              <a:solidFill>
                <a:srgbClr val="37424A"/>
              </a:solidFill>
              <a:cs typeface="Arial" panose="020B0604020202020204"/>
            </a:endParaRPr>
          </a:p>
          <a:p>
            <a:pPr marL="514350" indent="-514350">
              <a:buAutoNum type="arabicPeriod"/>
            </a:pPr>
            <a:endParaRPr lang="en-US" sz="3200">
              <a:solidFill>
                <a:srgbClr val="000000"/>
              </a:solidFill>
              <a:cs typeface="Arial" panose="020B0604020202020204"/>
            </a:endParaRPr>
          </a:p>
          <a:p>
            <a:pPr marL="514350" indent="-514350">
              <a:buAutoNum type="arabicPeriod"/>
            </a:pPr>
            <a:r>
              <a:rPr lang="en-US" sz="3200">
                <a:solidFill>
                  <a:srgbClr val="000000"/>
                </a:solidFill>
              </a:rPr>
              <a:t>The first team to “buzz” in gets a chance to define the term. If the definition is correct, that team gets one point. If the answer is not correct, another team can answer and get the point. </a:t>
            </a:r>
            <a:endParaRPr lang="en-US" sz="3200">
              <a:cs typeface="Arial"/>
            </a:endParaRPr>
          </a:p>
        </p:txBody>
      </p:sp>
    </p:spTree>
    <p:extLst>
      <p:ext uri="{BB962C8B-B14F-4D97-AF65-F5344CB8AC3E}">
        <p14:creationId xmlns:p14="http://schemas.microsoft.com/office/powerpoint/2010/main" val="109695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2057400" y="444638"/>
            <a:ext cx="9296400" cy="972213"/>
          </a:xfrm>
        </p:spPr>
        <p:txBody>
          <a:bodyPr/>
          <a:lstStyle/>
          <a:p>
            <a:r>
              <a:rPr lang="en-US"/>
              <a:t>Uphold the Mission</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931475" y="2038714"/>
            <a:ext cx="11566033" cy="4188272"/>
          </a:xfrm>
        </p:spPr>
        <p:txBody>
          <a:bodyPr vert="horz" lIns="91440" tIns="45720" rIns="91440" bIns="45720" rtlCol="0" anchor="t">
            <a:normAutofit/>
          </a:bodyPr>
          <a:lstStyle/>
          <a:p>
            <a:pPr marL="0" indent="-342900">
              <a:lnSpc>
                <a:spcPct val="100000"/>
              </a:lnSpc>
              <a:spcBef>
                <a:spcPts val="0"/>
              </a:spcBef>
              <a:buAutoNum type="arabicPeriod"/>
            </a:pPr>
            <a:r>
              <a:rPr lang="en-US" sz="3200">
                <a:ea typeface="+mn-lt"/>
                <a:cs typeface="+mn-lt"/>
              </a:rPr>
              <a:t> Brainstorm as many ways as possible for 4-H       </a:t>
            </a:r>
          </a:p>
          <a:p>
            <a:pPr marL="0" indent="0">
              <a:lnSpc>
                <a:spcPct val="100000"/>
              </a:lnSpc>
              <a:spcBef>
                <a:spcPts val="0"/>
              </a:spcBef>
              <a:buNone/>
            </a:pPr>
            <a:r>
              <a:rPr lang="en-US" sz="3200">
                <a:ea typeface="+mn-lt"/>
                <a:cs typeface="+mn-lt"/>
              </a:rPr>
              <a:t>    volunteers to uphold the mission. </a:t>
            </a:r>
            <a:endParaRPr lang="en-US" sz="3200">
              <a:cs typeface="Arial"/>
            </a:endParaRPr>
          </a:p>
          <a:p>
            <a:pPr marL="0" indent="0">
              <a:lnSpc>
                <a:spcPct val="100000"/>
              </a:lnSpc>
              <a:spcBef>
                <a:spcPts val="0"/>
              </a:spcBef>
              <a:buNone/>
            </a:pPr>
            <a:endParaRPr lang="en-US" sz="3200">
              <a:ea typeface="+mn-lt"/>
              <a:cs typeface="+mn-lt"/>
            </a:endParaRPr>
          </a:p>
          <a:p>
            <a:pPr marL="0" indent="0">
              <a:lnSpc>
                <a:spcPct val="100000"/>
              </a:lnSpc>
              <a:spcBef>
                <a:spcPts val="0"/>
              </a:spcBef>
              <a:buNone/>
            </a:pPr>
            <a:r>
              <a:rPr lang="en-US" sz="3200">
                <a:solidFill>
                  <a:srgbClr val="339966"/>
                </a:solidFill>
                <a:ea typeface="+mn-lt"/>
                <a:cs typeface="+mn-lt"/>
              </a:rPr>
              <a:t>2.</a:t>
            </a:r>
            <a:r>
              <a:rPr lang="en-US" sz="3200">
                <a:ea typeface="+mn-lt"/>
                <a:cs typeface="+mn-lt"/>
              </a:rPr>
              <a:t> Share the lists with the group.</a:t>
            </a:r>
          </a:p>
          <a:p>
            <a:pPr marL="0" indent="-342900">
              <a:lnSpc>
                <a:spcPct val="100000"/>
              </a:lnSpc>
              <a:spcBef>
                <a:spcPts val="0"/>
              </a:spcBef>
              <a:buAutoNum type="arabicPeriod"/>
            </a:pPr>
            <a:endParaRPr lang="en-US" sz="3200">
              <a:ea typeface="+mn-lt"/>
              <a:cs typeface="+mn-lt"/>
            </a:endParaRPr>
          </a:p>
          <a:p>
            <a:pPr marL="0" indent="0">
              <a:lnSpc>
                <a:spcPct val="100000"/>
              </a:lnSpc>
              <a:spcBef>
                <a:spcPts val="0"/>
              </a:spcBef>
              <a:buNone/>
            </a:pPr>
            <a:r>
              <a:rPr lang="en-US" sz="3200">
                <a:solidFill>
                  <a:srgbClr val="339966"/>
                </a:solidFill>
                <a:ea typeface="+mn-lt"/>
                <a:cs typeface="+mn-lt"/>
              </a:rPr>
              <a:t>3.</a:t>
            </a:r>
            <a:r>
              <a:rPr lang="en-US" sz="3200">
                <a:ea typeface="+mn-lt"/>
                <a:cs typeface="+mn-lt"/>
              </a:rPr>
              <a:t> What new ideas did you hear regarding your 4-H </a:t>
            </a:r>
          </a:p>
          <a:p>
            <a:pPr marL="0" indent="0">
              <a:lnSpc>
                <a:spcPct val="100000"/>
              </a:lnSpc>
              <a:spcBef>
                <a:spcPts val="0"/>
              </a:spcBef>
              <a:buNone/>
            </a:pPr>
            <a:r>
              <a:rPr lang="en-US" sz="3200">
                <a:ea typeface="+mn-lt"/>
                <a:cs typeface="+mn-lt"/>
              </a:rPr>
              <a:t>    volunteer role in upholding the mission? Why is it         </a:t>
            </a:r>
            <a:endParaRPr lang="en-US">
              <a:ea typeface="+mn-lt"/>
              <a:cs typeface="+mn-lt"/>
            </a:endParaRPr>
          </a:p>
          <a:p>
            <a:pPr marL="0" indent="0">
              <a:lnSpc>
                <a:spcPct val="100000"/>
              </a:lnSpc>
              <a:spcBef>
                <a:spcPts val="0"/>
              </a:spcBef>
              <a:buNone/>
            </a:pPr>
            <a:r>
              <a:rPr lang="en-US" sz="3200">
                <a:ea typeface="+mn-lt"/>
                <a:cs typeface="+mn-lt"/>
              </a:rPr>
              <a:t>    important for 4-H volunteers to uphold the mission?</a:t>
            </a:r>
            <a:endParaRPr lang="en-US">
              <a:cs typeface="Arial"/>
            </a:endParaRPr>
          </a:p>
        </p:txBody>
      </p:sp>
      <p:pic>
        <p:nvPicPr>
          <p:cNvPr id="5" name="Picture 4" descr="Icon&#10;&#10;Description automatically generated">
            <a:extLst>
              <a:ext uri="{FF2B5EF4-FFF2-40B4-BE49-F238E27FC236}">
                <a16:creationId xmlns:a16="http://schemas.microsoft.com/office/drawing/2014/main" id="{1100C39E-E992-4294-8EE9-2779D5E39F44}"/>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62412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2057400" y="444638"/>
            <a:ext cx="9296400" cy="972213"/>
          </a:xfrm>
        </p:spPr>
        <p:txBody>
          <a:bodyPr/>
          <a:lstStyle/>
          <a:p>
            <a:r>
              <a:rPr lang="en-US"/>
              <a:t>Scenarios</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830425" y="2110601"/>
            <a:ext cx="9707153" cy="3546442"/>
          </a:xfrm>
        </p:spPr>
        <p:txBody>
          <a:bodyPr vert="horz" lIns="91440" tIns="45720" rIns="91440" bIns="45720" rtlCol="0" anchor="t">
            <a:normAutofit/>
          </a:bodyPr>
          <a:lstStyle/>
          <a:p>
            <a:pPr marL="514350" indent="-514350">
              <a:buAutoNum type="arabicPeriod"/>
            </a:pPr>
            <a:r>
              <a:rPr lang="en-US" sz="3200">
                <a:ea typeface="+mn-lt"/>
                <a:cs typeface="+mn-lt"/>
              </a:rPr>
              <a:t>Listen to the scenarios and decide if they align with the 4-H vision and mission. Explain why.       </a:t>
            </a:r>
          </a:p>
          <a:p>
            <a:pPr marL="0" indent="0">
              <a:buNone/>
            </a:pPr>
            <a:endParaRPr lang="en-US" sz="3200">
              <a:solidFill>
                <a:srgbClr val="37424A"/>
              </a:solidFill>
              <a:ea typeface="+mn-lt"/>
              <a:cs typeface="+mn-lt"/>
            </a:endParaRPr>
          </a:p>
          <a:p>
            <a:pPr marL="0" indent="0">
              <a:buNone/>
            </a:pPr>
            <a:r>
              <a:rPr lang="en-US" sz="3200">
                <a:solidFill>
                  <a:srgbClr val="339966"/>
                </a:solidFill>
                <a:ea typeface="+mn-lt"/>
                <a:cs typeface="+mn-lt"/>
              </a:rPr>
              <a:t>2.</a:t>
            </a:r>
            <a:r>
              <a:rPr lang="en-US" sz="3200">
                <a:ea typeface="+mn-lt"/>
                <a:cs typeface="+mn-lt"/>
              </a:rPr>
              <a:t>  If possible, discuss each scenario in a group.</a:t>
            </a:r>
          </a:p>
        </p:txBody>
      </p:sp>
      <p:pic>
        <p:nvPicPr>
          <p:cNvPr id="5" name="Picture 4" descr="Icon&#10;&#10;Description automatically generated">
            <a:extLst>
              <a:ext uri="{FF2B5EF4-FFF2-40B4-BE49-F238E27FC236}">
                <a16:creationId xmlns:a16="http://schemas.microsoft.com/office/drawing/2014/main" id="{1100C39E-E992-4294-8EE9-2779D5E39F44}"/>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259792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2057400" y="444638"/>
            <a:ext cx="9296400" cy="972213"/>
          </a:xfrm>
        </p:spPr>
        <p:txBody>
          <a:bodyPr/>
          <a:lstStyle/>
          <a:p>
            <a:r>
              <a:rPr lang="en-US">
                <a:ea typeface="+mj-lt"/>
                <a:cs typeface="+mj-lt"/>
              </a:rPr>
              <a:t>Appropriate Usage of the 4-H Emblem</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919172" y="2239997"/>
            <a:ext cx="9745405" cy="3546442"/>
          </a:xfrm>
        </p:spPr>
        <p:txBody>
          <a:bodyPr vert="horz" lIns="91440" tIns="45720" rIns="91440" bIns="45720" rtlCol="0" anchor="t">
            <a:normAutofit/>
          </a:bodyPr>
          <a:lstStyle/>
          <a:p>
            <a:pPr marL="514350" indent="-514350">
              <a:lnSpc>
                <a:spcPct val="100000"/>
              </a:lnSpc>
              <a:buAutoNum type="arabicPeriod"/>
            </a:pPr>
            <a:r>
              <a:rPr lang="en-US" sz="3200">
                <a:ea typeface="+mn-lt"/>
                <a:cs typeface="+mn-lt"/>
              </a:rPr>
              <a:t>Using the chart provided, select the image on each row that demonstrates appropriate usage of the 4-H Emblem.</a:t>
            </a:r>
            <a:br>
              <a:rPr lang="en-US" sz="3200">
                <a:ea typeface="+mn-lt"/>
                <a:cs typeface="+mn-lt"/>
              </a:rPr>
            </a:br>
            <a:endParaRPr lang="en-US"/>
          </a:p>
          <a:p>
            <a:pPr marL="514350" indent="-514350">
              <a:lnSpc>
                <a:spcPct val="100000"/>
              </a:lnSpc>
              <a:buAutoNum type="arabicPeriod"/>
            </a:pPr>
            <a:r>
              <a:rPr lang="en-US" sz="3200">
                <a:ea typeface="+mn-lt"/>
                <a:cs typeface="+mn-lt"/>
              </a:rPr>
              <a:t>Explain your reasoning.</a:t>
            </a:r>
            <a:endParaRPr lang="en-US">
              <a:cs typeface="Arial" panose="020B0604020202020204"/>
            </a:endParaRPr>
          </a:p>
        </p:txBody>
      </p:sp>
      <p:pic>
        <p:nvPicPr>
          <p:cNvPr id="5" name="Picture 4" descr="Icon&#10;&#10;Description automatically generated">
            <a:extLst>
              <a:ext uri="{FF2B5EF4-FFF2-40B4-BE49-F238E27FC236}">
                <a16:creationId xmlns:a16="http://schemas.microsoft.com/office/drawing/2014/main" id="{1100C39E-E992-4294-8EE9-2779D5E39F44}"/>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383301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46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a:xfrm>
            <a:off x="817069" y="2088759"/>
            <a:ext cx="5668398" cy="1861449"/>
          </a:xfrm>
        </p:spPr>
        <p:txBody>
          <a:bodyPr>
            <a:normAutofit fontScale="90000"/>
          </a:bodyPr>
          <a:lstStyle/>
          <a:p>
            <a:r>
              <a:rPr lang="en-US"/>
              <a:t>Risk Management/Risk Reduction</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a:xfrm>
            <a:off x="817068" y="3950208"/>
            <a:ext cx="5888532" cy="456837"/>
          </a:xfrm>
        </p:spPr>
        <p:txBody>
          <a:bodyPr>
            <a:normAutofit/>
          </a:bodyPr>
          <a:lstStyle/>
          <a:p>
            <a:r>
              <a:rPr lang="en-US"/>
              <a:t>4-H Program Management Domain</a:t>
            </a:r>
          </a:p>
        </p:txBody>
      </p:sp>
    </p:spTree>
    <p:extLst>
      <p:ext uri="{BB962C8B-B14F-4D97-AF65-F5344CB8AC3E}">
        <p14:creationId xmlns:p14="http://schemas.microsoft.com/office/powerpoint/2010/main" val="274155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Morrill Act of 1862 and 1890</a:t>
            </a:r>
            <a:endParaRPr lang="en-US" dirty="0"/>
          </a:p>
        </p:txBody>
      </p:sp>
      <p:sp>
        <p:nvSpPr>
          <p:cNvPr id="3" name="Content Placeholder 2"/>
          <p:cNvSpPr>
            <a:spLocks noGrp="1"/>
          </p:cNvSpPr>
          <p:nvPr>
            <p:ph idx="1"/>
          </p:nvPr>
        </p:nvSpPr>
        <p:spPr>
          <a:xfrm>
            <a:off x="797883" y="1889760"/>
            <a:ext cx="7917645" cy="4169350"/>
          </a:xfrm>
        </p:spPr>
        <p:txBody>
          <a:bodyPr vert="horz" lIns="91440" tIns="45720" rIns="91440" bIns="45720" rtlCol="0" anchor="t">
            <a:normAutofit fontScale="92500" lnSpcReduction="20000"/>
          </a:bodyPr>
          <a:lstStyle/>
          <a:p>
            <a:pPr>
              <a:buFont typeface="Arial" charset="0"/>
              <a:buChar char="•"/>
            </a:pPr>
            <a:r>
              <a:rPr lang="en-US" sz="4000" dirty="0">
                <a:ea typeface="+mn-lt"/>
                <a:cs typeface="+mn-lt"/>
              </a:rPr>
              <a:t>The Morrill Land Grant College </a:t>
            </a:r>
            <a:r>
              <a:rPr lang="en-US" sz="4000">
                <a:ea typeface="+mn-lt"/>
                <a:cs typeface="+mn-lt"/>
              </a:rPr>
              <a:t>Act of 1862 set aside federal </a:t>
            </a:r>
            <a:r>
              <a:rPr lang="en-US" sz="4000" dirty="0">
                <a:ea typeface="+mn-lt"/>
                <a:cs typeface="+mn-lt"/>
              </a:rPr>
              <a:t>lands in every </a:t>
            </a:r>
            <a:r>
              <a:rPr lang="en-US" sz="4000">
                <a:ea typeface="+mn-lt"/>
                <a:cs typeface="+mn-lt"/>
              </a:rPr>
              <a:t>state to create colleges to benefit the </a:t>
            </a:r>
            <a:r>
              <a:rPr lang="en-US" sz="4000" dirty="0">
                <a:ea typeface="+mn-lt"/>
                <a:cs typeface="+mn-lt"/>
              </a:rPr>
              <a:t>agricultural and mechanical arts. </a:t>
            </a:r>
            <a:endParaRPr lang="en-US" dirty="0">
              <a:ea typeface="+mn-lt"/>
              <a:cs typeface="+mn-lt"/>
            </a:endParaRPr>
          </a:p>
          <a:p>
            <a:pPr>
              <a:buFont typeface="Arial" charset="0"/>
              <a:buChar char="•"/>
            </a:pPr>
            <a:endParaRPr lang="en-US" sz="4000" dirty="0">
              <a:ea typeface="+mn-lt"/>
              <a:cs typeface="+mn-lt"/>
            </a:endParaRPr>
          </a:p>
          <a:p>
            <a:pPr>
              <a:buFont typeface="Arial" charset="0"/>
              <a:buChar char="•"/>
            </a:pPr>
            <a:r>
              <a:rPr lang="en-US" sz="4000">
                <a:ea typeface="+mn-lt"/>
                <a:cs typeface="+mn-lt"/>
              </a:rPr>
              <a:t>In 1890, a second Morrill Act was established to create agricultural colleges for African Americans.</a:t>
            </a:r>
            <a:endParaRPr lang="en-US">
              <a:cs typeface="Arial"/>
            </a:endParaRPr>
          </a:p>
          <a:p>
            <a:pPr marL="0" indent="0">
              <a:lnSpc>
                <a:spcPct val="110000"/>
              </a:lnSpc>
              <a:buNone/>
            </a:pPr>
            <a:endParaRPr lang="en-US"/>
          </a:p>
          <a:p>
            <a:pPr marL="0" indent="0">
              <a:buNone/>
            </a:pPr>
            <a:endParaRPr lang="en-US" sz="3600"/>
          </a:p>
          <a:p>
            <a:pPr marL="0" indent="0">
              <a:buNone/>
            </a:pPr>
            <a:endParaRPr lang="en-US" dirty="0">
              <a:cs typeface="Arial"/>
            </a:endParaRPr>
          </a:p>
          <a:p>
            <a:pPr marL="0" indent="0">
              <a:buNone/>
            </a:pPr>
            <a:endParaRPr lang="en-US" sz="1800"/>
          </a:p>
        </p:txBody>
      </p:sp>
      <p:pic>
        <p:nvPicPr>
          <p:cNvPr id="4" name="Picture 3">
            <a:extLst>
              <a:ext uri="{FF2B5EF4-FFF2-40B4-BE49-F238E27FC236}">
                <a16:creationId xmlns:a16="http://schemas.microsoft.com/office/drawing/2014/main" id="{E1F74EFF-F76D-E249-8318-8070F46F180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85897" y="2202688"/>
            <a:ext cx="2375599" cy="2451359"/>
          </a:xfrm>
          <a:prstGeom prst="rect">
            <a:avLst/>
          </a:prstGeom>
        </p:spPr>
      </p:pic>
    </p:spTree>
    <p:extLst>
      <p:ext uri="{BB962C8B-B14F-4D97-AF65-F5344CB8AC3E}">
        <p14:creationId xmlns:p14="http://schemas.microsoft.com/office/powerpoint/2010/main" val="193268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Risk Categories</a:t>
            </a:r>
          </a:p>
        </p:txBody>
      </p:sp>
      <p:sp>
        <p:nvSpPr>
          <p:cNvPr id="3" name="Content Placeholder 2"/>
          <p:cNvSpPr>
            <a:spLocks noGrp="1"/>
          </p:cNvSpPr>
          <p:nvPr>
            <p:ph idx="1"/>
          </p:nvPr>
        </p:nvSpPr>
        <p:spPr>
          <a:xfrm>
            <a:off x="4894007" y="1562292"/>
            <a:ext cx="6766138" cy="5152593"/>
          </a:xfrm>
        </p:spPr>
        <p:txBody>
          <a:bodyPr vert="horz" lIns="91440" tIns="45720" rIns="91440" bIns="45720" rtlCol="0" anchor="t">
            <a:noAutofit/>
          </a:bodyPr>
          <a:lstStyle/>
          <a:p>
            <a:pPr>
              <a:buFont typeface="LucidaGrande" panose="020B0604020202020204" pitchFamily="34" charset="0"/>
              <a:buChar char="•"/>
            </a:pPr>
            <a:r>
              <a:rPr lang="en-US" sz="2800" b="1">
                <a:ea typeface="+mn-lt"/>
                <a:cs typeface="+mn-lt"/>
              </a:rPr>
              <a:t>Income</a:t>
            </a:r>
            <a:r>
              <a:rPr lang="en-US" sz="2800">
                <a:ea typeface="+mn-lt"/>
                <a:cs typeface="+mn-lt"/>
              </a:rPr>
              <a:t>- loss of donors, grants, budget cuts, low event participation, contract cancellation, or weather-related disasters.</a:t>
            </a:r>
          </a:p>
          <a:p>
            <a:pPr>
              <a:buFont typeface="LucidaGrande" panose="020B0604020202020204" pitchFamily="34" charset="0"/>
              <a:buChar char="•"/>
            </a:pPr>
            <a:r>
              <a:rPr lang="en-US" sz="2800" b="1">
                <a:ea typeface="+mn-lt"/>
                <a:cs typeface="+mn-lt"/>
              </a:rPr>
              <a:t>Goodwill- </a:t>
            </a:r>
            <a:r>
              <a:rPr lang="en-US" sz="2800">
                <a:ea typeface="+mn-lt"/>
                <a:cs typeface="+mn-lt"/>
              </a:rPr>
              <a:t>loss of credibility or program reputation</a:t>
            </a:r>
            <a:endParaRPr lang="en-US" sz="2800">
              <a:cs typeface="Arial"/>
            </a:endParaRPr>
          </a:p>
          <a:p>
            <a:pPr>
              <a:buFont typeface="LucidaGrande" panose="020B0604020202020204" pitchFamily="34" charset="0"/>
              <a:buChar char="•"/>
            </a:pPr>
            <a:r>
              <a:rPr lang="en-US" sz="2800" b="1">
                <a:ea typeface="+mn-lt"/>
                <a:cs typeface="+mn-lt"/>
              </a:rPr>
              <a:t>People- </a:t>
            </a:r>
            <a:r>
              <a:rPr lang="en-US" sz="2800">
                <a:ea typeface="+mn-lt"/>
                <a:cs typeface="+mn-lt"/>
              </a:rPr>
              <a:t>loss of or injury/damage to staff, volunteers, clientele, and donors</a:t>
            </a:r>
            <a:endParaRPr lang="en-US" sz="2800">
              <a:cs typeface="Arial"/>
            </a:endParaRPr>
          </a:p>
          <a:p>
            <a:pPr>
              <a:buFont typeface="LucidaGrande" panose="020B0604020202020204" pitchFamily="34" charset="0"/>
              <a:buChar char="•"/>
            </a:pPr>
            <a:r>
              <a:rPr lang="en-US" sz="2800" b="1">
                <a:ea typeface="+mn-lt"/>
                <a:cs typeface="+mn-lt"/>
              </a:rPr>
              <a:t>Property- l</a:t>
            </a:r>
            <a:r>
              <a:rPr lang="en-US" sz="2800">
                <a:ea typeface="+mn-lt"/>
                <a:cs typeface="+mn-lt"/>
              </a:rPr>
              <a:t>oss of property due to natural disasters or human carelessness.</a:t>
            </a:r>
          </a:p>
          <a:p>
            <a:pPr>
              <a:buFont typeface="Arial" panose="020B0604020202020204" pitchFamily="34" charset="0"/>
              <a:buChar char="•"/>
            </a:pPr>
            <a:endParaRPr lang="en-US" sz="3200">
              <a:cs typeface="Arial"/>
            </a:endParaRPr>
          </a:p>
        </p:txBody>
      </p:sp>
      <p:pic>
        <p:nvPicPr>
          <p:cNvPr id="6" name="Picture 6" descr="Icon&#10;&#10;Description automatically generated">
            <a:extLst>
              <a:ext uri="{FF2B5EF4-FFF2-40B4-BE49-F238E27FC236}">
                <a16:creationId xmlns:a16="http://schemas.microsoft.com/office/drawing/2014/main" id="{35EA3091-A0D0-464C-B309-3064556529E4}"/>
              </a:ext>
            </a:extLst>
          </p:cNvPr>
          <p:cNvPicPr>
            <a:picLocks noChangeAspect="1"/>
          </p:cNvPicPr>
          <p:nvPr/>
        </p:nvPicPr>
        <p:blipFill>
          <a:blip r:embed="rId3"/>
          <a:stretch>
            <a:fillRect/>
          </a:stretch>
        </p:blipFill>
        <p:spPr>
          <a:xfrm>
            <a:off x="750711" y="2071233"/>
            <a:ext cx="3860800" cy="3313846"/>
          </a:xfrm>
          <a:prstGeom prst="rect">
            <a:avLst/>
          </a:prstGeom>
        </p:spPr>
      </p:pic>
    </p:spTree>
    <p:extLst>
      <p:ext uri="{BB962C8B-B14F-4D97-AF65-F5344CB8AC3E}">
        <p14:creationId xmlns:p14="http://schemas.microsoft.com/office/powerpoint/2010/main" val="131998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2ADF-4461-E146-9119-732F13B87B54}"/>
              </a:ext>
            </a:extLst>
          </p:cNvPr>
          <p:cNvSpPr>
            <a:spLocks noGrp="1"/>
          </p:cNvSpPr>
          <p:nvPr>
            <p:ph type="title"/>
          </p:nvPr>
        </p:nvSpPr>
        <p:spPr/>
        <p:txBody>
          <a:bodyPr/>
          <a:lstStyle/>
          <a:p>
            <a:r>
              <a:rPr lang="en-US">
                <a:cs typeface="Arial"/>
              </a:rPr>
              <a:t>Risk Management Process</a:t>
            </a:r>
            <a:endParaRPr lang="en-US"/>
          </a:p>
        </p:txBody>
      </p:sp>
      <p:sp>
        <p:nvSpPr>
          <p:cNvPr id="4" name="Content Placeholder 3">
            <a:extLst>
              <a:ext uri="{FF2B5EF4-FFF2-40B4-BE49-F238E27FC236}">
                <a16:creationId xmlns:a16="http://schemas.microsoft.com/office/drawing/2014/main" id="{130A195D-0A26-E645-B112-1C2690303F25}"/>
              </a:ext>
            </a:extLst>
          </p:cNvPr>
          <p:cNvSpPr>
            <a:spLocks noGrp="1"/>
          </p:cNvSpPr>
          <p:nvPr>
            <p:ph sz="half" idx="2"/>
          </p:nvPr>
        </p:nvSpPr>
        <p:spPr>
          <a:xfrm>
            <a:off x="5740668" y="2274339"/>
            <a:ext cx="5394057" cy="2908040"/>
          </a:xfrm>
        </p:spPr>
        <p:txBody>
          <a:bodyPr vert="horz" lIns="91440" tIns="45720" rIns="91440" bIns="45720" rtlCol="0" anchor="t">
            <a:normAutofit/>
          </a:bodyPr>
          <a:lstStyle/>
          <a:p>
            <a:pPr marL="457200" indent="-457200" fontAlgn="base">
              <a:buAutoNum type="arabicPeriod"/>
            </a:pPr>
            <a:r>
              <a:rPr lang="en-US" b="1">
                <a:ea typeface="+mn-lt"/>
                <a:cs typeface="+mn-lt"/>
              </a:rPr>
              <a:t>Identify possible risks</a:t>
            </a:r>
            <a:endParaRPr lang="en-US">
              <a:ea typeface="+mn-lt"/>
              <a:cs typeface="+mn-lt"/>
            </a:endParaRPr>
          </a:p>
          <a:p>
            <a:pPr marL="457200" indent="-457200">
              <a:buAutoNum type="arabicPeriod"/>
            </a:pPr>
            <a:r>
              <a:rPr lang="en-US" b="1">
                <a:ea typeface="+mn-lt"/>
                <a:cs typeface="+mn-lt"/>
              </a:rPr>
              <a:t>Evaluate those risks</a:t>
            </a:r>
            <a:r>
              <a:rPr lang="en-US">
                <a:ea typeface="+mn-lt"/>
                <a:cs typeface="+mn-lt"/>
              </a:rPr>
              <a:t> </a:t>
            </a:r>
          </a:p>
          <a:p>
            <a:pPr marL="457200" indent="-457200">
              <a:buAutoNum type="arabicPeriod"/>
            </a:pPr>
            <a:r>
              <a:rPr lang="en-US" b="1">
                <a:ea typeface="+mn-lt"/>
                <a:cs typeface="+mn-lt"/>
              </a:rPr>
              <a:t>Develop a risk management strategy</a:t>
            </a:r>
            <a:r>
              <a:rPr lang="en-US">
                <a:ea typeface="+mn-lt"/>
                <a:cs typeface="+mn-lt"/>
              </a:rPr>
              <a:t> </a:t>
            </a:r>
          </a:p>
          <a:p>
            <a:pPr marL="457200" indent="-457200">
              <a:buAutoNum type="arabicPeriod"/>
            </a:pPr>
            <a:r>
              <a:rPr lang="en-US" b="1">
                <a:ea typeface="+mn-lt"/>
                <a:cs typeface="+mn-lt"/>
              </a:rPr>
              <a:t>Implement the risk management strategy</a:t>
            </a:r>
          </a:p>
          <a:p>
            <a:pPr marL="457200" indent="-457200">
              <a:buAutoNum type="arabicPeriod"/>
            </a:pPr>
            <a:r>
              <a:rPr lang="en-US" b="1">
                <a:ea typeface="+mn-lt"/>
                <a:cs typeface="+mn-lt"/>
              </a:rPr>
              <a:t>Monitor</a:t>
            </a:r>
          </a:p>
          <a:p>
            <a:pPr marL="0" indent="0">
              <a:buNone/>
            </a:pPr>
            <a:endParaRPr lang="en-US">
              <a:cs typeface="Arial"/>
            </a:endParaRPr>
          </a:p>
        </p:txBody>
      </p:sp>
      <p:pic>
        <p:nvPicPr>
          <p:cNvPr id="6" name="Picture 5">
            <a:extLst>
              <a:ext uri="{FF2B5EF4-FFF2-40B4-BE49-F238E27FC236}">
                <a16:creationId xmlns:a16="http://schemas.microsoft.com/office/drawing/2014/main" id="{78D3238D-1AE5-F84E-80B9-E21C506A5C82}"/>
              </a:ext>
            </a:extLst>
          </p:cNvPr>
          <p:cNvPicPr>
            <a:picLocks noChangeAspect="1"/>
          </p:cNvPicPr>
          <p:nvPr/>
        </p:nvPicPr>
        <p:blipFill>
          <a:blip r:embed="rId2"/>
          <a:stretch>
            <a:fillRect/>
          </a:stretch>
        </p:blipFill>
        <p:spPr>
          <a:xfrm>
            <a:off x="1441450" y="1588539"/>
            <a:ext cx="3987800" cy="4123235"/>
          </a:xfrm>
          <a:prstGeom prst="rect">
            <a:avLst/>
          </a:prstGeom>
        </p:spPr>
      </p:pic>
    </p:spTree>
    <p:extLst>
      <p:ext uri="{BB962C8B-B14F-4D97-AF65-F5344CB8AC3E}">
        <p14:creationId xmlns:p14="http://schemas.microsoft.com/office/powerpoint/2010/main" val="98832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2ADF-4461-E146-9119-732F13B87B54}"/>
              </a:ext>
            </a:extLst>
          </p:cNvPr>
          <p:cNvSpPr>
            <a:spLocks noGrp="1"/>
          </p:cNvSpPr>
          <p:nvPr>
            <p:ph type="title"/>
          </p:nvPr>
        </p:nvSpPr>
        <p:spPr/>
        <p:txBody>
          <a:bodyPr/>
          <a:lstStyle/>
          <a:p>
            <a:r>
              <a:rPr lang="en-US"/>
              <a:t>Ways to Manage Risk</a:t>
            </a:r>
          </a:p>
        </p:txBody>
      </p:sp>
      <p:sp>
        <p:nvSpPr>
          <p:cNvPr id="4" name="TextBox 3">
            <a:extLst>
              <a:ext uri="{FF2B5EF4-FFF2-40B4-BE49-F238E27FC236}">
                <a16:creationId xmlns:a16="http://schemas.microsoft.com/office/drawing/2014/main" id="{671CE220-4A3B-544A-96DE-A940C701A65B}"/>
              </a:ext>
            </a:extLst>
          </p:cNvPr>
          <p:cNvSpPr txBox="1"/>
          <p:nvPr/>
        </p:nvSpPr>
        <p:spPr>
          <a:xfrm>
            <a:off x="419782" y="1715420"/>
            <a:ext cx="11601807" cy="3970318"/>
          </a:xfrm>
          <a:prstGeom prst="rect">
            <a:avLst/>
          </a:prstGeom>
          <a:noFill/>
        </p:spPr>
        <p:txBody>
          <a:bodyPr wrap="square" lIns="91440" tIns="45720" rIns="91440" bIns="45720" rtlCol="0" anchor="t">
            <a:spAutoFit/>
          </a:bodyPr>
          <a:lstStyle/>
          <a:p>
            <a:pPr marL="457200" indent="-457200">
              <a:buClr>
                <a:srgbClr val="339966"/>
              </a:buClr>
              <a:buFont typeface="Arial" panose="020B0604020202020204" pitchFamily="34" charset="0"/>
              <a:buChar char="•"/>
            </a:pPr>
            <a:r>
              <a:rPr lang="en-US" sz="2800" b="1">
                <a:ea typeface="+mn-lt"/>
                <a:cs typeface="+mn-lt"/>
              </a:rPr>
              <a:t>Reduce: </a:t>
            </a:r>
            <a:r>
              <a:rPr lang="en-US" sz="2800">
                <a:ea typeface="+mn-lt"/>
                <a:cs typeface="+mn-lt"/>
              </a:rPr>
              <a:t>This involves minimizing the potential for risk by gaining greater control of variables in an activity or event. </a:t>
            </a:r>
            <a:endParaRPr lang="en-US" sz="2800">
              <a:cs typeface="Arial"/>
            </a:endParaRPr>
          </a:p>
          <a:p>
            <a:pPr>
              <a:buClr>
                <a:srgbClr val="339966"/>
              </a:buClr>
            </a:pPr>
            <a:endParaRPr lang="en-US" sz="2800">
              <a:cs typeface="Arial"/>
            </a:endParaRPr>
          </a:p>
          <a:p>
            <a:pPr marL="457200" indent="-457200">
              <a:buClr>
                <a:srgbClr val="339966"/>
              </a:buClr>
              <a:buFont typeface="Arial" panose="020B0604020202020204" pitchFamily="34" charset="0"/>
              <a:buChar char="•"/>
            </a:pPr>
            <a:r>
              <a:rPr lang="en-US" sz="2800" b="1">
                <a:ea typeface="+mn-lt"/>
                <a:cs typeface="+mn-lt"/>
              </a:rPr>
              <a:t>Transfer:</a:t>
            </a:r>
            <a:r>
              <a:rPr lang="en-US" sz="2800">
                <a:ea typeface="+mn-lt"/>
                <a:cs typeface="+mn-lt"/>
              </a:rPr>
              <a:t> This involves shifting all or part of a risk to another party. </a:t>
            </a:r>
          </a:p>
          <a:p>
            <a:pPr>
              <a:buClr>
                <a:srgbClr val="339966"/>
              </a:buClr>
            </a:pPr>
            <a:endParaRPr lang="en-US" sz="2800">
              <a:cs typeface="Arial"/>
            </a:endParaRPr>
          </a:p>
          <a:p>
            <a:pPr marL="457200" indent="-457200">
              <a:buClr>
                <a:srgbClr val="339966"/>
              </a:buClr>
              <a:buFont typeface="Arial" panose="020B0604020202020204" pitchFamily="34" charset="0"/>
              <a:buChar char="•"/>
            </a:pPr>
            <a:r>
              <a:rPr lang="en-US" sz="2800" b="1">
                <a:ea typeface="+mn-lt"/>
                <a:cs typeface="+mn-lt"/>
              </a:rPr>
              <a:t>Avoid:</a:t>
            </a:r>
            <a:r>
              <a:rPr lang="en-US" sz="2800">
                <a:ea typeface="+mn-lt"/>
                <a:cs typeface="+mn-lt"/>
              </a:rPr>
              <a:t> Taking steps to remove a hazard by engaging in an alternative less-risky activity.</a:t>
            </a:r>
          </a:p>
          <a:p>
            <a:pPr marL="457200" indent="-457200">
              <a:buClr>
                <a:srgbClr val="339966"/>
              </a:buClr>
              <a:buFont typeface="Arial" panose="020B0604020202020204" pitchFamily="34" charset="0"/>
              <a:buChar char="•"/>
            </a:pPr>
            <a:endParaRPr lang="en-US" sz="2800">
              <a:ea typeface="+mn-lt"/>
              <a:cs typeface="+mn-lt"/>
            </a:endParaRPr>
          </a:p>
          <a:p>
            <a:pPr marL="457200" indent="-457200">
              <a:buClr>
                <a:srgbClr val="339966"/>
              </a:buClr>
              <a:buFont typeface="Arial" panose="020B0604020202020204" pitchFamily="34" charset="0"/>
              <a:buChar char="•"/>
            </a:pPr>
            <a:r>
              <a:rPr lang="en-US" sz="2800" b="1">
                <a:ea typeface="+mn-lt"/>
                <a:cs typeface="+mn-lt"/>
              </a:rPr>
              <a:t>Assume:</a:t>
            </a:r>
            <a:r>
              <a:rPr lang="en-US" sz="2800">
                <a:ea typeface="+mn-lt"/>
                <a:cs typeface="+mn-lt"/>
              </a:rPr>
              <a:t> To take upon oneself or undertake.</a:t>
            </a:r>
            <a:endParaRPr lang="en-US" sz="2800"/>
          </a:p>
        </p:txBody>
      </p:sp>
    </p:spTree>
    <p:extLst>
      <p:ext uri="{BB962C8B-B14F-4D97-AF65-F5344CB8AC3E}">
        <p14:creationId xmlns:p14="http://schemas.microsoft.com/office/powerpoint/2010/main" val="212935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550794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44550" y="4412574"/>
            <a:ext cx="10515600" cy="885587"/>
          </a:xfrm>
        </p:spPr>
        <p:txBody>
          <a:bodyPr>
            <a:normAutofit/>
          </a:bodyPr>
          <a:lstStyle/>
          <a:p>
            <a:r>
              <a:rPr lang="en-US"/>
              <a:t>Risk Management/Risk Reduction</a:t>
            </a:r>
          </a:p>
          <a:p>
            <a:r>
              <a:rPr lang="en-US"/>
              <a:t>4-H Program Management Domain</a:t>
            </a:r>
          </a:p>
        </p:txBody>
      </p:sp>
    </p:spTree>
    <p:extLst>
      <p:ext uri="{BB962C8B-B14F-4D97-AF65-F5344CB8AC3E}">
        <p14:creationId xmlns:p14="http://schemas.microsoft.com/office/powerpoint/2010/main" val="3906504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831622" y="444638"/>
            <a:ext cx="9522178" cy="972213"/>
          </a:xfrm>
        </p:spPr>
        <p:txBody>
          <a:bodyPr>
            <a:normAutofit fontScale="90000"/>
          </a:bodyPr>
          <a:lstStyle/>
          <a:p>
            <a:r>
              <a:rPr lang="en-US"/>
              <a:t> </a:t>
            </a:r>
            <a:r>
              <a:rPr lang="en-US">
                <a:ea typeface="+mj-lt"/>
                <a:cs typeface="+mj-lt"/>
              </a:rPr>
              <a:t>Assessment: How Well Do You Manage Risk?</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534065" y="1527110"/>
            <a:ext cx="11958446" cy="5095702"/>
          </a:xfrm>
        </p:spPr>
        <p:txBody>
          <a:bodyPr vert="horz" lIns="91440" tIns="45720" rIns="91440" bIns="45720" rtlCol="0" anchor="t">
            <a:noAutofit/>
          </a:bodyPr>
          <a:lstStyle/>
          <a:p>
            <a:pPr>
              <a:buNone/>
            </a:pPr>
            <a:r>
              <a:rPr lang="en-US" sz="2000">
                <a:ea typeface="+mn-lt"/>
                <a:cs typeface="+mn-lt"/>
              </a:rPr>
              <a:t>                      Respond yes or no to the following questions to assess how well you </a:t>
            </a:r>
            <a:br>
              <a:rPr lang="en-US" sz="2000">
                <a:ea typeface="+mn-lt"/>
                <a:cs typeface="+mn-lt"/>
              </a:rPr>
            </a:br>
            <a:r>
              <a:rPr lang="en-US" sz="2000">
                <a:ea typeface="+mn-lt"/>
                <a:cs typeface="+mn-lt"/>
              </a:rPr>
              <a:t>                   manage risk. Keep track of the number of questions you respond to with “yes.”</a:t>
            </a:r>
            <a:br>
              <a:rPr lang="en-US" sz="2000"/>
            </a:br>
            <a:endParaRPr lang="en-US" sz="2000">
              <a:cs typeface="Arial"/>
            </a:endParaRPr>
          </a:p>
          <a:p>
            <a:pPr>
              <a:buNone/>
            </a:pPr>
            <a:r>
              <a:rPr lang="en-US" sz="2000">
                <a:ea typeface="+mn-lt"/>
                <a:cs typeface="+mn-lt"/>
              </a:rPr>
              <a:t>1. I have completed a risk management plan for a program or event.</a:t>
            </a:r>
            <a:endParaRPr lang="en-US" sz="2000">
              <a:cs typeface="Arial"/>
            </a:endParaRPr>
          </a:p>
          <a:p>
            <a:pPr>
              <a:buNone/>
            </a:pPr>
            <a:r>
              <a:rPr lang="en-US" sz="2000">
                <a:ea typeface="+mn-lt"/>
                <a:cs typeface="+mn-lt"/>
              </a:rPr>
              <a:t>2. A know where the first aid kit is at all 4-H functions.</a:t>
            </a:r>
            <a:endParaRPr lang="en-US" sz="2000">
              <a:cs typeface="Arial"/>
            </a:endParaRPr>
          </a:p>
          <a:p>
            <a:pPr>
              <a:buNone/>
            </a:pPr>
            <a:r>
              <a:rPr lang="en-US" sz="2000">
                <a:ea typeface="+mn-lt"/>
                <a:cs typeface="+mn-lt"/>
              </a:rPr>
              <a:t>3. A list of medically trained individuals is available for use at my 4-H activities.</a:t>
            </a:r>
            <a:endParaRPr lang="en-US" sz="2000">
              <a:cs typeface="Arial"/>
            </a:endParaRPr>
          </a:p>
          <a:p>
            <a:pPr>
              <a:buNone/>
            </a:pPr>
            <a:r>
              <a:rPr lang="en-US" sz="2000">
                <a:ea typeface="+mn-lt"/>
                <a:cs typeface="+mn-lt"/>
              </a:rPr>
              <a:t>4. Current medical release forms are accessible for all 4-H members to complete.</a:t>
            </a:r>
            <a:endParaRPr lang="en-US" sz="2000">
              <a:cs typeface="Arial"/>
            </a:endParaRPr>
          </a:p>
          <a:p>
            <a:pPr>
              <a:buNone/>
            </a:pPr>
            <a:r>
              <a:rPr lang="en-US" sz="2000">
                <a:ea typeface="+mn-lt"/>
                <a:cs typeface="+mn-lt"/>
              </a:rPr>
              <a:t>5. I know where the accident/incident forms are and how to complete one.</a:t>
            </a:r>
            <a:endParaRPr lang="en-US" sz="2000">
              <a:cs typeface="Arial"/>
            </a:endParaRPr>
          </a:p>
          <a:p>
            <a:pPr>
              <a:buNone/>
            </a:pPr>
            <a:r>
              <a:rPr lang="en-US" sz="2000">
                <a:ea typeface="+mn-lt"/>
                <a:cs typeface="+mn-lt"/>
              </a:rPr>
              <a:t>6. I am aware of our program's emergency action plan for significant activities.</a:t>
            </a:r>
            <a:endParaRPr lang="en-US" sz="2000">
              <a:cs typeface="Arial"/>
            </a:endParaRPr>
          </a:p>
          <a:p>
            <a:pPr>
              <a:buNone/>
            </a:pPr>
            <a:r>
              <a:rPr lang="en-US" sz="2000">
                <a:ea typeface="+mn-lt"/>
                <a:cs typeface="+mn-lt"/>
              </a:rPr>
              <a:t>7. I have received risk management training. </a:t>
            </a:r>
            <a:endParaRPr lang="en-US" sz="2000">
              <a:cs typeface="Arial"/>
            </a:endParaRPr>
          </a:p>
          <a:p>
            <a:pPr>
              <a:buNone/>
            </a:pPr>
            <a:r>
              <a:rPr lang="en-US" sz="2000">
                <a:ea typeface="+mn-lt"/>
                <a:cs typeface="+mn-lt"/>
              </a:rPr>
              <a:t>8. I make plans and itineraries for all events that are accessible to participants and parents.</a:t>
            </a:r>
            <a:endParaRPr lang="en-US" sz="2000">
              <a:cs typeface="Arial" panose="020B0604020202020204"/>
            </a:endParaRPr>
          </a:p>
          <a:p>
            <a:pPr>
              <a:buNone/>
            </a:pPr>
            <a:r>
              <a:rPr lang="en-US" sz="2000">
                <a:ea typeface="+mn-lt"/>
                <a:cs typeface="+mn-lt"/>
              </a:rPr>
              <a:t>9. I practice two-deep leadership or work within my 4-H program’s chaperone to youth ratios.</a:t>
            </a:r>
          </a:p>
          <a:p>
            <a:pPr>
              <a:buNone/>
            </a:pPr>
            <a:r>
              <a:rPr lang="en-US" sz="2000">
                <a:ea typeface="+mn-lt"/>
                <a:cs typeface="+mn-lt"/>
              </a:rPr>
              <a:t>10. I am aware of if our program is covered by accident/liability insurance.</a:t>
            </a:r>
            <a:endParaRPr lang="en-US" sz="2000">
              <a:cs typeface="Arial"/>
            </a:endParaRPr>
          </a:p>
        </p:txBody>
      </p:sp>
      <p:pic>
        <p:nvPicPr>
          <p:cNvPr id="10" name="Picture 4">
            <a:extLst>
              <a:ext uri="{FF2B5EF4-FFF2-40B4-BE49-F238E27FC236}">
                <a16:creationId xmlns:a16="http://schemas.microsoft.com/office/drawing/2014/main" id="{C81C9426-8B5B-4146-896A-12B6CB397582}"/>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763044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842911" y="444638"/>
            <a:ext cx="9510889" cy="972213"/>
          </a:xfrm>
        </p:spPr>
        <p:txBody>
          <a:bodyPr/>
          <a:lstStyle/>
          <a:p>
            <a:r>
              <a:rPr lang="en-US"/>
              <a:t> </a:t>
            </a:r>
            <a:r>
              <a:rPr lang="en-US">
                <a:ea typeface="+mj-lt"/>
                <a:cs typeface="+mj-lt"/>
              </a:rPr>
              <a:t>Assessing the Severity of Risks</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779518" y="1880385"/>
            <a:ext cx="8750727" cy="4236316"/>
          </a:xfrm>
        </p:spPr>
        <p:txBody>
          <a:bodyPr vert="horz" lIns="91440" tIns="45720" rIns="91440" bIns="45720" rtlCol="0" anchor="t">
            <a:normAutofit/>
          </a:bodyPr>
          <a:lstStyle/>
          <a:p>
            <a:pPr marL="0" indent="0">
              <a:buNone/>
            </a:pPr>
            <a:endParaRPr lang="en-US" sz="3200" b="1">
              <a:ea typeface="+mn-lt"/>
              <a:cs typeface="+mn-lt"/>
            </a:endParaRPr>
          </a:p>
          <a:p>
            <a:pPr marL="0" indent="0">
              <a:buNone/>
            </a:pPr>
            <a:r>
              <a:rPr lang="en-US" sz="3200">
                <a:ea typeface="+mn-lt"/>
                <a:cs typeface="+mn-lt"/>
              </a:rPr>
              <a:t>For each of the following scenarios presented:</a:t>
            </a:r>
          </a:p>
          <a:p>
            <a:pPr lvl="1">
              <a:buFont typeface="Arial" charset="0"/>
              <a:buChar char="•"/>
            </a:pPr>
            <a:r>
              <a:rPr lang="en-US" sz="2400">
                <a:ea typeface="+mn-lt"/>
                <a:cs typeface="+mn-lt"/>
              </a:rPr>
              <a:t>Assess the severity (low/high) and probability (low/high) of each risk.</a:t>
            </a:r>
          </a:p>
          <a:p>
            <a:pPr lvl="1">
              <a:buFont typeface="Arial" charset="0"/>
              <a:buChar char="•"/>
            </a:pPr>
            <a:r>
              <a:rPr lang="en-US" sz="2400">
                <a:ea typeface="+mn-lt"/>
                <a:cs typeface="+mn-lt"/>
              </a:rPr>
              <a:t>What are some proactive steps that can be taken to prepare for the risk(s)?</a:t>
            </a:r>
            <a:br>
              <a:rPr lang="en-US"/>
            </a:br>
            <a:endParaRPr lang="en-US" sz="3200">
              <a:cs typeface="Arial" panose="020B0604020202020204"/>
            </a:endParaRPr>
          </a:p>
        </p:txBody>
      </p:sp>
      <p:pic>
        <p:nvPicPr>
          <p:cNvPr id="5" name="Picture 4" descr="Icon&#10;&#10;Description automatically generated">
            <a:extLst>
              <a:ext uri="{FF2B5EF4-FFF2-40B4-BE49-F238E27FC236}">
                <a16:creationId xmlns:a16="http://schemas.microsoft.com/office/drawing/2014/main" id="{3B7FF4AA-87E5-4A98-9CE1-E47EAB2810F7}"/>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5874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842911" y="444638"/>
            <a:ext cx="9510889" cy="972213"/>
          </a:xfrm>
        </p:spPr>
        <p:txBody>
          <a:bodyPr/>
          <a:lstStyle/>
          <a:p>
            <a:r>
              <a:rPr lang="en-US"/>
              <a:t> </a:t>
            </a:r>
            <a:r>
              <a:rPr lang="en-US">
                <a:ea typeface="+mj-lt"/>
                <a:cs typeface="+mj-lt"/>
              </a:rPr>
              <a:t>Developing a Risk Management Checklist</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186219" y="1592838"/>
            <a:ext cx="10853647" cy="5084579"/>
          </a:xfrm>
        </p:spPr>
        <p:txBody>
          <a:bodyPr vert="horz" lIns="91440" tIns="45720" rIns="91440" bIns="45720" rtlCol="0" anchor="t">
            <a:normAutofit/>
          </a:bodyPr>
          <a:lstStyle/>
          <a:p>
            <a:pPr>
              <a:buNone/>
            </a:pPr>
            <a:endParaRPr lang="en-US" sz="3200" b="1">
              <a:cs typeface="Arial"/>
            </a:endParaRPr>
          </a:p>
          <a:p>
            <a:pPr marL="514350" indent="-514350">
              <a:buAutoNum type="arabicPeriod"/>
            </a:pPr>
            <a:r>
              <a:rPr lang="en-US" sz="3200">
                <a:ea typeface="+mn-lt"/>
                <a:cs typeface="+mn-lt"/>
              </a:rPr>
              <a:t>Select a 4-H program or activity that you are currently working on or have recently completed.</a:t>
            </a:r>
            <a:br>
              <a:rPr lang="en-US" sz="3200">
                <a:ea typeface="+mn-lt"/>
                <a:cs typeface="+mn-lt"/>
              </a:rPr>
            </a:br>
            <a:endParaRPr lang="en-US" sz="3200">
              <a:ea typeface="+mn-lt"/>
              <a:cs typeface="+mn-lt"/>
            </a:endParaRPr>
          </a:p>
          <a:p>
            <a:pPr marL="514350" indent="-514350">
              <a:buAutoNum type="arabicPeriod"/>
            </a:pPr>
            <a:r>
              <a:rPr lang="en-US" sz="3200">
                <a:ea typeface="+mn-lt"/>
                <a:cs typeface="+mn-lt"/>
              </a:rPr>
              <a:t>Create a risk management checklist with the activity in mind. </a:t>
            </a:r>
            <a:endParaRPr lang="en-US" sz="3200">
              <a:cs typeface="Arial" panose="020B0604020202020204"/>
            </a:endParaRPr>
          </a:p>
          <a:p>
            <a:pPr lvl="1"/>
            <a:r>
              <a:rPr lang="en-US" sz="2400">
                <a:ea typeface="+mn-lt"/>
                <a:cs typeface="+mn-lt"/>
              </a:rPr>
              <a:t>What items should be included on the checklist?</a:t>
            </a:r>
            <a:endParaRPr lang="en-US" sz="2400">
              <a:cs typeface="Arial" panose="020B0604020202020204"/>
            </a:endParaRPr>
          </a:p>
          <a:p>
            <a:pPr lvl="1"/>
            <a:r>
              <a:rPr lang="en-US" sz="2400">
                <a:ea typeface="+mn-lt"/>
                <a:cs typeface="+mn-lt"/>
              </a:rPr>
              <a:t>When would be the best time to complete each item on the checklist?</a:t>
            </a:r>
            <a:endParaRPr lang="en-US" sz="2400">
              <a:cs typeface="Arial" panose="020B0604020202020204"/>
            </a:endParaRPr>
          </a:p>
          <a:p>
            <a:pPr lvl="1"/>
            <a:r>
              <a:rPr lang="en-US" sz="2400">
                <a:ea typeface="+mn-lt"/>
                <a:cs typeface="+mn-lt"/>
              </a:rPr>
              <a:t>Who should be involved in completing the risk management checklist?</a:t>
            </a:r>
            <a:endParaRPr lang="en-US" sz="2400">
              <a:cs typeface="Arial" panose="020B0604020202020204"/>
            </a:endParaRPr>
          </a:p>
        </p:txBody>
      </p:sp>
      <p:pic>
        <p:nvPicPr>
          <p:cNvPr id="5" name="Picture 4" descr="Icon&#10;&#10;Description automatically generated">
            <a:extLst>
              <a:ext uri="{FF2B5EF4-FFF2-40B4-BE49-F238E27FC236}">
                <a16:creationId xmlns:a16="http://schemas.microsoft.com/office/drawing/2014/main" id="{3B7FF4AA-87E5-4A98-9CE1-E47EAB2810F7}"/>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1820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47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a:xfrm>
            <a:off x="817069" y="1758463"/>
            <a:ext cx="5212552" cy="2191746"/>
          </a:xfrm>
        </p:spPr>
        <p:txBody>
          <a:bodyPr>
            <a:normAutofit/>
          </a:bodyPr>
          <a:lstStyle/>
          <a:p>
            <a:r>
              <a:rPr lang="en-US"/>
              <a:t>Liability Awareness and Reduction</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a:xfrm>
            <a:off x="817068" y="3950208"/>
            <a:ext cx="5753065" cy="456837"/>
          </a:xfrm>
        </p:spPr>
        <p:txBody>
          <a:bodyPr>
            <a:normAutofit/>
          </a:bodyPr>
          <a:lstStyle/>
          <a:p>
            <a:r>
              <a:rPr lang="en-US"/>
              <a:t>4-H Program Management Domain</a:t>
            </a:r>
          </a:p>
        </p:txBody>
      </p:sp>
    </p:spTree>
    <p:extLst>
      <p:ext uri="{BB962C8B-B14F-4D97-AF65-F5344CB8AC3E}">
        <p14:creationId xmlns:p14="http://schemas.microsoft.com/office/powerpoint/2010/main" val="210984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2ADF-4461-E146-9119-732F13B87B54}"/>
              </a:ext>
            </a:extLst>
          </p:cNvPr>
          <p:cNvSpPr>
            <a:spLocks noGrp="1"/>
          </p:cNvSpPr>
          <p:nvPr>
            <p:ph type="title"/>
          </p:nvPr>
        </p:nvSpPr>
        <p:spPr/>
        <p:txBody>
          <a:bodyPr/>
          <a:lstStyle/>
          <a:p>
            <a:r>
              <a:rPr lang="en-US"/>
              <a:t>Smith Lever Act</a:t>
            </a:r>
          </a:p>
        </p:txBody>
      </p:sp>
      <p:sp>
        <p:nvSpPr>
          <p:cNvPr id="4" name="Content Placeholder 3">
            <a:extLst>
              <a:ext uri="{FF2B5EF4-FFF2-40B4-BE49-F238E27FC236}">
                <a16:creationId xmlns:a16="http://schemas.microsoft.com/office/drawing/2014/main" id="{130A195D-0A26-E645-B112-1C2690303F25}"/>
              </a:ext>
            </a:extLst>
          </p:cNvPr>
          <p:cNvSpPr>
            <a:spLocks noGrp="1"/>
          </p:cNvSpPr>
          <p:nvPr>
            <p:ph sz="half" idx="2"/>
          </p:nvPr>
        </p:nvSpPr>
        <p:spPr>
          <a:xfrm>
            <a:off x="5767034" y="1759995"/>
            <a:ext cx="4797552" cy="4238396"/>
          </a:xfrm>
        </p:spPr>
        <p:txBody>
          <a:bodyPr vert="horz" lIns="91440" tIns="45720" rIns="91440" bIns="45720" rtlCol="0" anchor="t">
            <a:normAutofit lnSpcReduction="10000"/>
          </a:bodyPr>
          <a:lstStyle/>
          <a:p>
            <a:pPr fontAlgn="base">
              <a:lnSpc>
                <a:spcPct val="110000"/>
              </a:lnSpc>
              <a:spcBef>
                <a:spcPts val="0"/>
              </a:spcBef>
              <a:spcAft>
                <a:spcPts val="1200"/>
              </a:spcAft>
            </a:pPr>
            <a:r>
              <a:rPr lang="en-US"/>
              <a:t>Signed into legislation by President Woodrow Wilson in 1914</a:t>
            </a:r>
          </a:p>
          <a:p>
            <a:pPr fontAlgn="base">
              <a:lnSpc>
                <a:spcPct val="110000"/>
              </a:lnSpc>
              <a:spcBef>
                <a:spcPts val="0"/>
              </a:spcBef>
              <a:spcAft>
                <a:spcPts val="1200"/>
              </a:spcAft>
            </a:pPr>
            <a:r>
              <a:rPr lang="en-US"/>
              <a:t>Established a three-way partnership between federal, state and county government</a:t>
            </a:r>
          </a:p>
          <a:p>
            <a:pPr fontAlgn="base">
              <a:lnSpc>
                <a:spcPct val="110000"/>
              </a:lnSpc>
              <a:spcBef>
                <a:spcPts val="0"/>
              </a:spcBef>
              <a:spcAft>
                <a:spcPts val="1200"/>
              </a:spcAft>
            </a:pPr>
            <a:r>
              <a:rPr lang="en-US">
                <a:ea typeface="+mn-lt"/>
                <a:cs typeface="+mn-lt"/>
              </a:rPr>
              <a:t>Designed to ensure the public is informed about new research</a:t>
            </a:r>
          </a:p>
          <a:p>
            <a:pPr>
              <a:lnSpc>
                <a:spcPct val="110000"/>
              </a:lnSpc>
              <a:spcBef>
                <a:spcPts val="0"/>
              </a:spcBef>
              <a:spcAft>
                <a:spcPts val="1200"/>
              </a:spcAft>
            </a:pPr>
            <a:r>
              <a:rPr lang="en-US">
                <a:cs typeface="Arial"/>
              </a:rPr>
              <a:t>Extension office in every county in the country</a:t>
            </a:r>
            <a:endParaRPr lang="en-US" dirty="0">
              <a:cs typeface="Arial"/>
            </a:endParaRPr>
          </a:p>
        </p:txBody>
      </p:sp>
      <p:pic>
        <p:nvPicPr>
          <p:cNvPr id="5" name="Picture 5" descr="Icon&#10;&#10;Description automatically generated">
            <a:extLst>
              <a:ext uri="{FF2B5EF4-FFF2-40B4-BE49-F238E27FC236}">
                <a16:creationId xmlns:a16="http://schemas.microsoft.com/office/drawing/2014/main" id="{F4AE1197-6AEA-46BF-AA9F-4AFF6C9BC0D7}"/>
              </a:ext>
            </a:extLst>
          </p:cNvPr>
          <p:cNvPicPr>
            <a:picLocks noChangeAspect="1"/>
          </p:cNvPicPr>
          <p:nvPr/>
        </p:nvPicPr>
        <p:blipFill>
          <a:blip r:embed="rId2"/>
          <a:stretch>
            <a:fillRect/>
          </a:stretch>
        </p:blipFill>
        <p:spPr>
          <a:xfrm>
            <a:off x="1540329" y="1754801"/>
            <a:ext cx="3341914" cy="3783827"/>
          </a:xfrm>
          <a:prstGeom prst="rect">
            <a:avLst/>
          </a:prstGeom>
        </p:spPr>
      </p:pic>
      <p:sp>
        <p:nvSpPr>
          <p:cNvPr id="6" name="TextBox 5">
            <a:extLst>
              <a:ext uri="{FF2B5EF4-FFF2-40B4-BE49-F238E27FC236}">
                <a16:creationId xmlns:a16="http://schemas.microsoft.com/office/drawing/2014/main" id="{F803FD11-BF2A-4056-B91B-73B6498E8371}"/>
              </a:ext>
            </a:extLst>
          </p:cNvPr>
          <p:cNvSpPr txBox="1"/>
          <p:nvPr/>
        </p:nvSpPr>
        <p:spPr>
          <a:xfrm>
            <a:off x="2635704" y="15335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339966"/>
                </a:solidFill>
              </a:rPr>
              <a:t>Federal</a:t>
            </a:r>
          </a:p>
        </p:txBody>
      </p:sp>
      <p:sp>
        <p:nvSpPr>
          <p:cNvPr id="9" name="TextBox 8">
            <a:extLst>
              <a:ext uri="{FF2B5EF4-FFF2-40B4-BE49-F238E27FC236}">
                <a16:creationId xmlns:a16="http://schemas.microsoft.com/office/drawing/2014/main" id="{93488E27-D601-4AE4-A144-EA12770915B9}"/>
              </a:ext>
            </a:extLst>
          </p:cNvPr>
          <p:cNvSpPr txBox="1"/>
          <p:nvPr/>
        </p:nvSpPr>
        <p:spPr>
          <a:xfrm rot="19080000">
            <a:off x="4207330" y="464275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339966"/>
                </a:solidFill>
              </a:rPr>
              <a:t>State</a:t>
            </a:r>
          </a:p>
        </p:txBody>
      </p:sp>
      <p:sp>
        <p:nvSpPr>
          <p:cNvPr id="10" name="TextBox 9">
            <a:extLst>
              <a:ext uri="{FF2B5EF4-FFF2-40B4-BE49-F238E27FC236}">
                <a16:creationId xmlns:a16="http://schemas.microsoft.com/office/drawing/2014/main" id="{4A1DC1B6-B7D4-4012-BF22-8C79720C5F75}"/>
              </a:ext>
            </a:extLst>
          </p:cNvPr>
          <p:cNvSpPr txBox="1"/>
          <p:nvPr/>
        </p:nvSpPr>
        <p:spPr>
          <a:xfrm rot="2700000">
            <a:off x="676275" y="58605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339966"/>
                </a:solidFill>
              </a:rPr>
              <a:t>County</a:t>
            </a:r>
          </a:p>
        </p:txBody>
      </p:sp>
    </p:spTree>
    <p:extLst>
      <p:ext uri="{BB962C8B-B14F-4D97-AF65-F5344CB8AC3E}">
        <p14:creationId xmlns:p14="http://schemas.microsoft.com/office/powerpoint/2010/main" val="2396859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Liability?</a:t>
            </a:r>
          </a:p>
        </p:txBody>
      </p:sp>
      <p:sp>
        <p:nvSpPr>
          <p:cNvPr id="3" name="Content Placeholder 2"/>
          <p:cNvSpPr>
            <a:spLocks noGrp="1"/>
          </p:cNvSpPr>
          <p:nvPr>
            <p:ph idx="1"/>
          </p:nvPr>
        </p:nvSpPr>
        <p:spPr>
          <a:xfrm>
            <a:off x="838200" y="1416851"/>
            <a:ext cx="7703501" cy="879844"/>
          </a:xfrm>
        </p:spPr>
        <p:txBody>
          <a:bodyPr vert="horz" lIns="91440" tIns="45720" rIns="91440" bIns="45720" rtlCol="0" anchor="t">
            <a:normAutofit/>
          </a:bodyPr>
          <a:lstStyle/>
          <a:p>
            <a:pPr marL="0" indent="0" fontAlgn="base">
              <a:buNone/>
            </a:pPr>
            <a:r>
              <a:rPr lang="en-US" b="1">
                <a:ea typeface="+mn-lt"/>
                <a:cs typeface="+mn-lt"/>
              </a:rPr>
              <a:t>Liability means being legally bound or responsible.  Liability can include:</a:t>
            </a:r>
            <a:endParaRPr lang="en-US" b="1">
              <a:cs typeface="Arial" panose="020B0604020202020204"/>
            </a:endParaRPr>
          </a:p>
          <a:p>
            <a:endParaRPr lang="en-US">
              <a:cs typeface="Arial"/>
            </a:endParaRPr>
          </a:p>
        </p:txBody>
      </p:sp>
      <p:pic>
        <p:nvPicPr>
          <p:cNvPr id="4" name="Picture 4" descr="Icon&#10;&#10;Description automatically generated">
            <a:extLst>
              <a:ext uri="{FF2B5EF4-FFF2-40B4-BE49-F238E27FC236}">
                <a16:creationId xmlns:a16="http://schemas.microsoft.com/office/drawing/2014/main" id="{C7FC8F0C-072A-4D08-B250-87DC0C6F77CE}"/>
              </a:ext>
            </a:extLst>
          </p:cNvPr>
          <p:cNvPicPr>
            <a:picLocks noChangeAspect="1"/>
          </p:cNvPicPr>
          <p:nvPr/>
        </p:nvPicPr>
        <p:blipFill>
          <a:blip r:embed="rId3"/>
          <a:stretch>
            <a:fillRect/>
          </a:stretch>
        </p:blipFill>
        <p:spPr>
          <a:xfrm>
            <a:off x="4426297" y="2260787"/>
            <a:ext cx="3487375" cy="3727532"/>
          </a:xfrm>
          <a:prstGeom prst="rect">
            <a:avLst/>
          </a:prstGeom>
        </p:spPr>
      </p:pic>
      <p:sp>
        <p:nvSpPr>
          <p:cNvPr id="5" name="TextBox 4">
            <a:extLst>
              <a:ext uri="{FF2B5EF4-FFF2-40B4-BE49-F238E27FC236}">
                <a16:creationId xmlns:a16="http://schemas.microsoft.com/office/drawing/2014/main" id="{109E306D-5EFA-4E2F-AFDF-6A1ED734D965}"/>
              </a:ext>
            </a:extLst>
          </p:cNvPr>
          <p:cNvSpPr txBox="1"/>
          <p:nvPr/>
        </p:nvSpPr>
        <p:spPr>
          <a:xfrm>
            <a:off x="669313" y="2777066"/>
            <a:ext cx="3531935" cy="3212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a:t>Negligence or failure to use the degree of care which an ordinary person of reasonable prudence would use under the given or similar circumstances</a:t>
            </a:r>
            <a:endParaRPr lang="en-US" sz="2400">
              <a:ea typeface="+mn-lt"/>
              <a:cs typeface="+mn-lt"/>
            </a:endParaRPr>
          </a:p>
          <a:p>
            <a:pPr marL="285750" indent="-285750">
              <a:lnSpc>
                <a:spcPct val="90000"/>
              </a:lnSpc>
              <a:spcBef>
                <a:spcPts val="1000"/>
              </a:spcBef>
              <a:buFont typeface="Arial"/>
              <a:buChar char="•"/>
            </a:pPr>
            <a:r>
              <a:rPr lang="en-US" sz="2400"/>
              <a:t>Assault and battery</a:t>
            </a:r>
            <a:endParaRPr lang="en-US" sz="2400">
              <a:cs typeface="Arial"/>
            </a:endParaRPr>
          </a:p>
        </p:txBody>
      </p:sp>
      <p:sp>
        <p:nvSpPr>
          <p:cNvPr id="7" name="TextBox 6">
            <a:extLst>
              <a:ext uri="{FF2B5EF4-FFF2-40B4-BE49-F238E27FC236}">
                <a16:creationId xmlns:a16="http://schemas.microsoft.com/office/drawing/2014/main" id="{583B153C-71FD-436C-9BF3-1E420F8405BD}"/>
              </a:ext>
            </a:extLst>
          </p:cNvPr>
          <p:cNvSpPr txBox="1"/>
          <p:nvPr/>
        </p:nvSpPr>
        <p:spPr>
          <a:xfrm>
            <a:off x="8343064" y="2398572"/>
            <a:ext cx="3237830" cy="3458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a:ea typeface="+mn-lt"/>
              <a:cs typeface="+mn-lt"/>
            </a:endParaRPr>
          </a:p>
          <a:p>
            <a:pPr marL="285750" indent="-285750">
              <a:lnSpc>
                <a:spcPct val="90000"/>
              </a:lnSpc>
              <a:spcBef>
                <a:spcPts val="1000"/>
              </a:spcBef>
              <a:buFont typeface="Arial"/>
              <a:buChar char="•"/>
            </a:pPr>
            <a:r>
              <a:rPr lang="en-US" sz="2400"/>
              <a:t>False arrest and imprisonment</a:t>
            </a:r>
            <a:endParaRPr lang="en-US" sz="2400">
              <a:ea typeface="+mn-lt"/>
              <a:cs typeface="+mn-lt"/>
            </a:endParaRPr>
          </a:p>
          <a:p>
            <a:pPr marL="285750" indent="-285750">
              <a:lnSpc>
                <a:spcPct val="90000"/>
              </a:lnSpc>
              <a:spcBef>
                <a:spcPts val="1000"/>
              </a:spcBef>
              <a:buFont typeface="Arial"/>
              <a:buChar char="•"/>
            </a:pPr>
            <a:r>
              <a:rPr lang="en-US" sz="2400"/>
              <a:t>Invasion of privacy</a:t>
            </a:r>
            <a:endParaRPr lang="en-US" sz="2400">
              <a:ea typeface="+mn-lt"/>
              <a:cs typeface="+mn-lt"/>
            </a:endParaRPr>
          </a:p>
          <a:p>
            <a:pPr marL="285750" indent="-285750">
              <a:lnSpc>
                <a:spcPct val="90000"/>
              </a:lnSpc>
              <a:spcBef>
                <a:spcPts val="1000"/>
              </a:spcBef>
              <a:buFont typeface="Arial"/>
              <a:buChar char="•"/>
            </a:pPr>
            <a:r>
              <a:rPr lang="en-US" sz="2400"/>
              <a:t>Defamation (libel and slander)</a:t>
            </a:r>
            <a:endParaRPr lang="en-US" sz="2400">
              <a:ea typeface="+mn-lt"/>
              <a:cs typeface="+mn-lt"/>
            </a:endParaRPr>
          </a:p>
          <a:p>
            <a:pPr marL="285750" indent="-285750">
              <a:lnSpc>
                <a:spcPct val="90000"/>
              </a:lnSpc>
              <a:spcBef>
                <a:spcPts val="1000"/>
              </a:spcBef>
              <a:buFont typeface="Arial"/>
              <a:buChar char="•"/>
            </a:pPr>
            <a:r>
              <a:rPr lang="en-US" sz="2400"/>
              <a:t>Violation of constitutional rights</a:t>
            </a:r>
            <a:endParaRPr lang="en-US" sz="2400">
              <a:ea typeface="+mn-lt"/>
              <a:cs typeface="+mn-lt"/>
            </a:endParaRPr>
          </a:p>
          <a:p>
            <a:pPr algn="l"/>
            <a:endParaRPr lang="en-US">
              <a:cs typeface="Arial"/>
            </a:endParaRPr>
          </a:p>
        </p:txBody>
      </p:sp>
    </p:spTree>
    <p:extLst>
      <p:ext uri="{BB962C8B-B14F-4D97-AF65-F5344CB8AC3E}">
        <p14:creationId xmlns:p14="http://schemas.microsoft.com/office/powerpoint/2010/main" val="2776825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Possible additional risk and liability concerns in 4-H</a:t>
            </a:r>
          </a:p>
        </p:txBody>
      </p:sp>
      <p:sp>
        <p:nvSpPr>
          <p:cNvPr id="3" name="Content Placeholder 2"/>
          <p:cNvSpPr>
            <a:spLocks noGrp="1"/>
          </p:cNvSpPr>
          <p:nvPr>
            <p:ph idx="1"/>
          </p:nvPr>
        </p:nvSpPr>
        <p:spPr>
          <a:xfrm>
            <a:off x="928512" y="2072296"/>
            <a:ext cx="5471582" cy="4169350"/>
          </a:xfrm>
        </p:spPr>
        <p:txBody>
          <a:bodyPr vert="horz" lIns="91440" tIns="45720" rIns="91440" bIns="45720" rtlCol="0" anchor="t">
            <a:normAutofit/>
          </a:bodyPr>
          <a:lstStyle/>
          <a:p>
            <a:pPr>
              <a:buFont typeface="+mj-lt"/>
              <a:buChar char="•"/>
            </a:pPr>
            <a:r>
              <a:rPr lang="en-US" sz="3200"/>
              <a:t>aministering medications</a:t>
            </a:r>
            <a:endParaRPr lang="en-US" sz="3200">
              <a:cs typeface="Arial" panose="020B0604020202020204"/>
            </a:endParaRPr>
          </a:p>
          <a:p>
            <a:pPr>
              <a:buFont typeface="+mj-lt"/>
              <a:buChar char="•"/>
            </a:pPr>
            <a:r>
              <a:rPr lang="en-US" sz="3200"/>
              <a:t>first aid and medical treatment</a:t>
            </a:r>
            <a:endParaRPr lang="en-US" sz="3200">
              <a:cs typeface="Arial"/>
            </a:endParaRPr>
          </a:p>
          <a:p>
            <a:pPr>
              <a:buFont typeface="+mj-lt"/>
              <a:buChar char="•"/>
            </a:pPr>
            <a:r>
              <a:rPr lang="en-US" sz="3200"/>
              <a:t>social media</a:t>
            </a:r>
            <a:endParaRPr lang="en-US" sz="3200">
              <a:cs typeface="Arial"/>
            </a:endParaRPr>
          </a:p>
          <a:p>
            <a:pPr>
              <a:buFont typeface="+mj-lt"/>
              <a:buChar char="•"/>
            </a:pPr>
            <a:r>
              <a:rPr lang="en-US" sz="3200"/>
              <a:t>emergencies</a:t>
            </a:r>
            <a:endParaRPr lang="en-US" sz="3200">
              <a:cs typeface="Arial"/>
            </a:endParaRPr>
          </a:p>
          <a:p>
            <a:pPr>
              <a:buFont typeface="Arial" charset="0"/>
              <a:buChar char="•"/>
            </a:pPr>
            <a:r>
              <a:rPr lang="en-US" sz="3200">
                <a:cs typeface="Arial"/>
              </a:rPr>
              <a:t>large animals</a:t>
            </a:r>
          </a:p>
          <a:p>
            <a:pPr>
              <a:buFont typeface="Arial" charset="0"/>
              <a:buChar char="•"/>
            </a:pPr>
            <a:r>
              <a:rPr lang="en-US" sz="3200">
                <a:cs typeface="Arial"/>
              </a:rPr>
              <a:t>shooting sports</a:t>
            </a:r>
          </a:p>
          <a:p>
            <a:pPr marL="0" indent="0">
              <a:buNone/>
            </a:pPr>
            <a:endParaRPr lang="en-US" sz="3200">
              <a:cs typeface="Arial"/>
            </a:endParaRPr>
          </a:p>
        </p:txBody>
      </p:sp>
      <p:pic>
        <p:nvPicPr>
          <p:cNvPr id="6" name="Picture 5" descr="Icon&#10;&#10;Description automatically generated">
            <a:extLst>
              <a:ext uri="{FF2B5EF4-FFF2-40B4-BE49-F238E27FC236}">
                <a16:creationId xmlns:a16="http://schemas.microsoft.com/office/drawing/2014/main" id="{8C86ABFE-6808-4F84-B82E-4FAF10531723}"/>
              </a:ext>
            </a:extLst>
          </p:cNvPr>
          <p:cNvPicPr>
            <a:picLocks noChangeAspect="1"/>
          </p:cNvPicPr>
          <p:nvPr/>
        </p:nvPicPr>
        <p:blipFill>
          <a:blip r:embed="rId3"/>
          <a:stretch>
            <a:fillRect/>
          </a:stretch>
        </p:blipFill>
        <p:spPr>
          <a:xfrm>
            <a:off x="6651413" y="2151637"/>
            <a:ext cx="3635828" cy="3160453"/>
          </a:xfrm>
          <a:prstGeom prst="rect">
            <a:avLst/>
          </a:prstGeom>
        </p:spPr>
      </p:pic>
    </p:spTree>
    <p:extLst>
      <p:ext uri="{BB962C8B-B14F-4D97-AF65-F5344CB8AC3E}">
        <p14:creationId xmlns:p14="http://schemas.microsoft.com/office/powerpoint/2010/main" val="3138259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2ADF-4461-E146-9119-732F13B87B54}"/>
              </a:ext>
            </a:extLst>
          </p:cNvPr>
          <p:cNvSpPr>
            <a:spLocks noGrp="1"/>
          </p:cNvSpPr>
          <p:nvPr>
            <p:ph type="title"/>
          </p:nvPr>
        </p:nvSpPr>
        <p:spPr/>
        <p:txBody>
          <a:bodyPr/>
          <a:lstStyle/>
          <a:p>
            <a:r>
              <a:rPr lang="en-US"/>
              <a:t>Reducing Risk and Liability Concerns</a:t>
            </a:r>
          </a:p>
        </p:txBody>
      </p:sp>
      <p:sp>
        <p:nvSpPr>
          <p:cNvPr id="4" name="Content Placeholder 3">
            <a:extLst>
              <a:ext uri="{FF2B5EF4-FFF2-40B4-BE49-F238E27FC236}">
                <a16:creationId xmlns:a16="http://schemas.microsoft.com/office/drawing/2014/main" id="{130A195D-0A26-E645-B112-1C2690303F25}"/>
              </a:ext>
            </a:extLst>
          </p:cNvPr>
          <p:cNvSpPr>
            <a:spLocks noGrp="1"/>
          </p:cNvSpPr>
          <p:nvPr>
            <p:ph sz="half" idx="2"/>
          </p:nvPr>
        </p:nvSpPr>
        <p:spPr>
          <a:xfrm>
            <a:off x="5083443" y="1623923"/>
            <a:ext cx="6270357" cy="3411835"/>
          </a:xfrm>
        </p:spPr>
        <p:txBody>
          <a:bodyPr vert="horz" lIns="91440" tIns="45720" rIns="91440" bIns="45720" rtlCol="0" anchor="t">
            <a:normAutofit/>
          </a:bodyPr>
          <a:lstStyle/>
          <a:p>
            <a:r>
              <a:rPr lang="en-US"/>
              <a:t>accident insurance</a:t>
            </a:r>
            <a:endParaRPr lang="en-US">
              <a:cs typeface="Arial"/>
            </a:endParaRPr>
          </a:p>
          <a:p>
            <a:r>
              <a:rPr lang="en-US"/>
              <a:t>health forms</a:t>
            </a:r>
            <a:endParaRPr lang="en-US">
              <a:cs typeface="Arial"/>
            </a:endParaRPr>
          </a:p>
          <a:p>
            <a:r>
              <a:rPr lang="en-US"/>
              <a:t>medical emergency action log</a:t>
            </a:r>
            <a:endParaRPr lang="en-US">
              <a:cs typeface="Arial"/>
            </a:endParaRPr>
          </a:p>
          <a:p>
            <a:r>
              <a:rPr lang="en-US"/>
              <a:t>parent and guardian communication</a:t>
            </a:r>
            <a:endParaRPr lang="en-US">
              <a:cs typeface="Arial"/>
            </a:endParaRPr>
          </a:p>
          <a:p>
            <a:r>
              <a:rPr lang="en-US"/>
              <a:t>reports </a:t>
            </a:r>
            <a:endParaRPr lang="en-US">
              <a:cs typeface="Arial"/>
            </a:endParaRPr>
          </a:p>
          <a:p>
            <a:r>
              <a:rPr lang="en-US"/>
              <a:t>certificate of liability </a:t>
            </a:r>
          </a:p>
          <a:p>
            <a:r>
              <a:rPr lang="en-US"/>
              <a:t>assumption of risk waiver</a:t>
            </a:r>
            <a:endParaRPr lang="en-US">
              <a:cs typeface="Arial"/>
            </a:endParaRPr>
          </a:p>
        </p:txBody>
      </p:sp>
      <p:pic>
        <p:nvPicPr>
          <p:cNvPr id="6" name="Picture 5">
            <a:extLst>
              <a:ext uri="{FF2B5EF4-FFF2-40B4-BE49-F238E27FC236}">
                <a16:creationId xmlns:a16="http://schemas.microsoft.com/office/drawing/2014/main" id="{BEFC41FC-FC4F-D547-889B-1CD72B0A343D}"/>
              </a:ext>
            </a:extLst>
          </p:cNvPr>
          <p:cNvPicPr/>
          <p:nvPr/>
        </p:nvPicPr>
        <p:blipFill>
          <a:blip r:embed="rId3">
            <a:clrChange>
              <a:clrFrom>
                <a:srgbClr val="FFFFFF"/>
              </a:clrFrom>
              <a:clrTo>
                <a:srgbClr val="FFFFFF">
                  <a:alpha val="0"/>
                </a:srgbClr>
              </a:clrTo>
            </a:clrChange>
          </a:blip>
          <a:stretch>
            <a:fillRect/>
          </a:stretch>
        </p:blipFill>
        <p:spPr>
          <a:xfrm>
            <a:off x="183870" y="1416851"/>
            <a:ext cx="4899573" cy="4500399"/>
          </a:xfrm>
          <a:prstGeom prst="rect">
            <a:avLst/>
          </a:prstGeom>
        </p:spPr>
      </p:pic>
    </p:spTree>
    <p:extLst>
      <p:ext uri="{BB962C8B-B14F-4D97-AF65-F5344CB8AC3E}">
        <p14:creationId xmlns:p14="http://schemas.microsoft.com/office/powerpoint/2010/main" val="239681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4051994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31850" y="4439564"/>
            <a:ext cx="10515600" cy="1046836"/>
          </a:xfrm>
        </p:spPr>
        <p:txBody>
          <a:bodyPr>
            <a:noAutofit/>
          </a:bodyPr>
          <a:lstStyle/>
          <a:p>
            <a:endParaRPr lang="en-US"/>
          </a:p>
          <a:p>
            <a:r>
              <a:rPr lang="en-US"/>
              <a:t>Liability and Awareness</a:t>
            </a:r>
          </a:p>
          <a:p>
            <a:r>
              <a:rPr lang="en-US"/>
              <a:t>4-H Program Design and Delivery Domain</a:t>
            </a:r>
          </a:p>
          <a:p>
            <a:endParaRPr lang="en-US"/>
          </a:p>
        </p:txBody>
      </p:sp>
    </p:spTree>
    <p:extLst>
      <p:ext uri="{BB962C8B-B14F-4D97-AF65-F5344CB8AC3E}">
        <p14:creationId xmlns:p14="http://schemas.microsoft.com/office/powerpoint/2010/main" val="2183251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10644" y="444638"/>
            <a:ext cx="9443156" cy="972213"/>
          </a:xfrm>
        </p:spPr>
        <p:txBody>
          <a:bodyPr>
            <a:normAutofit/>
          </a:bodyPr>
          <a:lstStyle/>
          <a:p>
            <a:r>
              <a:rPr lang="en-US"/>
              <a:t>Liability Analysis </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285217" y="2038481"/>
            <a:ext cx="10751354" cy="4460630"/>
          </a:xfrm>
        </p:spPr>
        <p:txBody>
          <a:bodyPr vert="horz" lIns="91440" tIns="45720" rIns="91440" bIns="45720" rtlCol="0" anchor="t">
            <a:noAutofit/>
          </a:bodyPr>
          <a:lstStyle/>
          <a:p>
            <a:pPr marL="457200" indent="-457200">
              <a:lnSpc>
                <a:spcPct val="100000"/>
              </a:lnSpc>
              <a:buAutoNum type="arabicPeriod"/>
            </a:pPr>
            <a:r>
              <a:rPr lang="en-US" sz="3200">
                <a:ea typeface="+mn-lt"/>
                <a:cs typeface="+mn-lt"/>
              </a:rPr>
              <a:t> Read the situations presented and identify the  potential liability risk for volunteers. </a:t>
            </a:r>
            <a:endParaRPr lang="en-US" sz="3200">
              <a:cs typeface="Arial"/>
            </a:endParaRPr>
          </a:p>
          <a:p>
            <a:pPr marL="457200" indent="-457200">
              <a:lnSpc>
                <a:spcPct val="100000"/>
              </a:lnSpc>
              <a:buAutoNum type="arabicPeriod"/>
            </a:pPr>
            <a:r>
              <a:rPr lang="en-US" sz="3200">
                <a:ea typeface="+mn-lt"/>
                <a:cs typeface="+mn-lt"/>
              </a:rPr>
              <a:t>For each area of risk and liability identified, evaluate the potential liability concerns using a scale of 1-5, with 5 being the most significant potential for harm. </a:t>
            </a:r>
          </a:p>
          <a:p>
            <a:pPr marL="457200" indent="-457200">
              <a:lnSpc>
                <a:spcPct val="100000"/>
              </a:lnSpc>
              <a:buAutoNum type="arabicPeriod"/>
            </a:pPr>
            <a:r>
              <a:rPr lang="en-US" sz="3200">
                <a:ea typeface="+mn-lt"/>
                <a:cs typeface="+mn-lt"/>
              </a:rPr>
              <a:t>Next, determine any activities or resources that could be utilized to reduce liability concerns. </a:t>
            </a:r>
          </a:p>
          <a:p>
            <a:pPr marL="457200" indent="-457200">
              <a:lnSpc>
                <a:spcPct val="100000"/>
              </a:lnSpc>
              <a:buAutoNum type="arabicPeriod"/>
            </a:pPr>
            <a:r>
              <a:rPr lang="en-US" sz="3200">
                <a:ea typeface="+mn-lt"/>
                <a:cs typeface="+mn-lt"/>
              </a:rPr>
              <a:t>Share the results.</a:t>
            </a:r>
            <a:endParaRPr lang="en-US" sz="3200">
              <a:cs typeface="Arial" panose="020B0604020202020204"/>
            </a:endParaRPr>
          </a:p>
        </p:txBody>
      </p:sp>
      <p:pic>
        <p:nvPicPr>
          <p:cNvPr id="5" name="Picture 4">
            <a:extLst>
              <a:ext uri="{FF2B5EF4-FFF2-40B4-BE49-F238E27FC236}">
                <a16:creationId xmlns:a16="http://schemas.microsoft.com/office/drawing/2014/main" id="{BFBCD026-D9B5-493B-B779-D8D70B6778A5}"/>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42914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876777" y="444638"/>
            <a:ext cx="9477023" cy="972213"/>
          </a:xfrm>
        </p:spPr>
        <p:txBody>
          <a:bodyPr>
            <a:normAutofit/>
          </a:bodyPr>
          <a:lstStyle/>
          <a:p>
            <a:r>
              <a:rPr lang="en-US"/>
              <a:t>What Is...</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517964" y="2179608"/>
            <a:ext cx="11185792" cy="4543257"/>
          </a:xfrm>
        </p:spPr>
        <p:txBody>
          <a:bodyPr vert="horz" lIns="91440" tIns="45720" rIns="91440" bIns="45720" rtlCol="0" anchor="t">
            <a:normAutofit/>
          </a:bodyPr>
          <a:lstStyle/>
          <a:p>
            <a:pPr marL="514350" indent="-514350">
              <a:lnSpc>
                <a:spcPct val="100000"/>
              </a:lnSpc>
              <a:buAutoNum type="arabicPeriod"/>
            </a:pPr>
            <a:r>
              <a:rPr lang="en-US" sz="3200">
                <a:ea typeface="+mn-lt"/>
                <a:cs typeface="+mn-lt"/>
              </a:rPr>
              <a:t>You or your team will be assigned a number 1-6. </a:t>
            </a:r>
          </a:p>
          <a:p>
            <a:pPr marL="457200" indent="-457200">
              <a:lnSpc>
                <a:spcPct val="100000"/>
              </a:lnSpc>
              <a:buAutoNum type="arabicPeriod"/>
            </a:pPr>
            <a:r>
              <a:rPr lang="en-US" sz="3200">
                <a:ea typeface="+mn-lt"/>
                <a:cs typeface="+mn-lt"/>
              </a:rPr>
              <a:t>The die will be rolled to see who will answer.  The response given needs to begin with "What is...".</a:t>
            </a:r>
          </a:p>
          <a:p>
            <a:pPr marL="514350" indent="-514350">
              <a:lnSpc>
                <a:spcPct val="100000"/>
              </a:lnSpc>
              <a:buAutoNum type="arabicPeriod"/>
            </a:pPr>
            <a:r>
              <a:rPr lang="en-US" sz="3200">
                <a:ea typeface="+mn-lt"/>
                <a:cs typeface="+mn-lt"/>
              </a:rPr>
              <a:t>If answered correctly, a point is awarded. If the answer is incorrect, or incorrectly stated, the number below is given the opportunity to answer (ex. 5 was rolled, 4 gets the chance to steal).</a:t>
            </a:r>
            <a:endParaRPr lang="en-US" sz="3200">
              <a:cs typeface="Arial" panose="020B0604020202020204"/>
            </a:endParaRPr>
          </a:p>
        </p:txBody>
      </p:sp>
      <p:pic>
        <p:nvPicPr>
          <p:cNvPr id="5" name="Picture 4">
            <a:extLst>
              <a:ext uri="{FF2B5EF4-FFF2-40B4-BE49-F238E27FC236}">
                <a16:creationId xmlns:a16="http://schemas.microsoft.com/office/drawing/2014/main" id="{0730F57A-930A-46CF-B87D-1EF820E7D933}"/>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09345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771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a:xfrm>
            <a:off x="817069" y="1565031"/>
            <a:ext cx="5212552" cy="2385178"/>
          </a:xfrm>
        </p:spPr>
        <p:txBody>
          <a:bodyPr>
            <a:normAutofit/>
          </a:bodyPr>
          <a:lstStyle/>
          <a:p>
            <a:r>
              <a:rPr lang="en-US"/>
              <a:t>Club Management</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a:xfrm>
            <a:off x="817068" y="3950208"/>
            <a:ext cx="6023999" cy="456837"/>
          </a:xfrm>
        </p:spPr>
        <p:txBody>
          <a:bodyPr>
            <a:normAutofit/>
          </a:bodyPr>
          <a:lstStyle/>
          <a:p>
            <a:r>
              <a:rPr lang="en-US"/>
              <a:t>4-H Program Management Domain</a:t>
            </a:r>
          </a:p>
        </p:txBody>
      </p:sp>
    </p:spTree>
    <p:extLst>
      <p:ext uri="{BB962C8B-B14F-4D97-AF65-F5344CB8AC3E}">
        <p14:creationId xmlns:p14="http://schemas.microsoft.com/office/powerpoint/2010/main" val="3496977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Club Management Components</a:t>
            </a:r>
          </a:p>
        </p:txBody>
      </p:sp>
      <p:sp>
        <p:nvSpPr>
          <p:cNvPr id="3" name="Content Placeholder 2"/>
          <p:cNvSpPr>
            <a:spLocks noGrp="1"/>
          </p:cNvSpPr>
          <p:nvPr>
            <p:ph idx="1"/>
          </p:nvPr>
        </p:nvSpPr>
        <p:spPr>
          <a:xfrm>
            <a:off x="552450" y="1526805"/>
            <a:ext cx="5307507" cy="4398564"/>
          </a:xfrm>
          <a:ln>
            <a:solidFill>
              <a:srgbClr val="339966"/>
            </a:solidFill>
          </a:ln>
        </p:spPr>
        <p:txBody>
          <a:bodyPr vert="horz" lIns="91440" tIns="45720" rIns="91440" bIns="45720" rtlCol="0" anchor="t">
            <a:normAutofit fontScale="92500" lnSpcReduction="10000"/>
          </a:bodyPr>
          <a:lstStyle/>
          <a:p>
            <a:pPr marL="0" indent="0">
              <a:buNone/>
            </a:pPr>
            <a:r>
              <a:rPr lang="en-US" sz="1800" b="1">
                <a:solidFill>
                  <a:srgbClr val="339966"/>
                </a:solidFill>
                <a:ea typeface="+mn-lt"/>
                <a:cs typeface="+mn-lt"/>
              </a:rPr>
              <a:t>1.</a:t>
            </a:r>
            <a:r>
              <a:rPr lang="en-US" sz="1800">
                <a:ea typeface="+mn-lt"/>
                <a:cs typeface="+mn-lt"/>
              </a:rPr>
              <a:t> Determine your club’s structure.  </a:t>
            </a:r>
            <a:endParaRPr lang="en-US" sz="1800">
              <a:cs typeface="Arial"/>
            </a:endParaRPr>
          </a:p>
          <a:p>
            <a:endParaRPr lang="en-US" sz="1800">
              <a:cs typeface="Arial"/>
            </a:endParaRPr>
          </a:p>
          <a:p>
            <a:pPr marL="0" indent="0">
              <a:buNone/>
            </a:pPr>
            <a:r>
              <a:rPr lang="en-US" sz="1800" b="1">
                <a:solidFill>
                  <a:srgbClr val="339966"/>
                </a:solidFill>
                <a:ea typeface="+mn-lt"/>
                <a:cs typeface="+mn-lt"/>
              </a:rPr>
              <a:t>2.</a:t>
            </a:r>
            <a:r>
              <a:rPr lang="en-US" sz="1800">
                <a:ea typeface="+mn-lt"/>
                <a:cs typeface="+mn-lt"/>
              </a:rPr>
              <a:t> Create, with your members, a 4-H Club </a:t>
            </a:r>
          </a:p>
          <a:p>
            <a:pPr marL="0" indent="0">
              <a:buNone/>
            </a:pPr>
            <a:r>
              <a:rPr lang="en-US" sz="1800">
                <a:ea typeface="+mn-lt"/>
                <a:cs typeface="+mn-lt"/>
              </a:rPr>
              <a:t>    Constitution and By-laws.</a:t>
            </a:r>
            <a:endParaRPr lang="en-US" sz="1800">
              <a:cs typeface="Arial"/>
            </a:endParaRPr>
          </a:p>
          <a:p>
            <a:endParaRPr lang="en-US" sz="1800">
              <a:cs typeface="Arial"/>
            </a:endParaRPr>
          </a:p>
          <a:p>
            <a:pPr marL="0" indent="0">
              <a:buNone/>
            </a:pPr>
            <a:r>
              <a:rPr lang="en-US" sz="1800" b="1">
                <a:solidFill>
                  <a:srgbClr val="339966"/>
                </a:solidFill>
                <a:ea typeface="+mn-lt"/>
                <a:cs typeface="+mn-lt"/>
              </a:rPr>
              <a:t>3.</a:t>
            </a:r>
            <a:r>
              <a:rPr lang="en-US" sz="1800">
                <a:ea typeface="+mn-lt"/>
                <a:cs typeface="+mn-lt"/>
              </a:rPr>
              <a:t> Plan for club chartering or club rechartering.  </a:t>
            </a:r>
            <a:endParaRPr lang="en-US" sz="1800">
              <a:cs typeface="Arial"/>
            </a:endParaRPr>
          </a:p>
          <a:p>
            <a:endParaRPr lang="en-US" sz="1800">
              <a:cs typeface="Arial"/>
            </a:endParaRPr>
          </a:p>
          <a:p>
            <a:pPr marL="0" indent="0">
              <a:buNone/>
            </a:pPr>
            <a:r>
              <a:rPr lang="en-US" sz="1800" b="1">
                <a:solidFill>
                  <a:srgbClr val="339966"/>
                </a:solidFill>
                <a:ea typeface="+mn-lt"/>
                <a:cs typeface="+mn-lt"/>
              </a:rPr>
              <a:t>4</a:t>
            </a:r>
            <a:r>
              <a:rPr lang="en-US" sz="1800">
                <a:ea typeface="+mn-lt"/>
                <a:cs typeface="+mn-lt"/>
              </a:rPr>
              <a:t>. Determine your method of collecting dues,  </a:t>
            </a:r>
          </a:p>
          <a:p>
            <a:pPr marL="0" indent="0">
              <a:buNone/>
            </a:pPr>
            <a:r>
              <a:rPr lang="en-US" sz="1800">
                <a:ea typeface="+mn-lt"/>
                <a:cs typeface="+mn-lt"/>
              </a:rPr>
              <a:t>    spending money, and managing finances. </a:t>
            </a:r>
            <a:endParaRPr lang="en-US" sz="1800">
              <a:cs typeface="Arial"/>
            </a:endParaRPr>
          </a:p>
          <a:p>
            <a:endParaRPr lang="en-US" sz="1800">
              <a:cs typeface="Arial"/>
            </a:endParaRPr>
          </a:p>
          <a:p>
            <a:pPr marL="0" indent="0">
              <a:buNone/>
            </a:pPr>
            <a:r>
              <a:rPr lang="en-US" sz="1800" b="1">
                <a:solidFill>
                  <a:srgbClr val="339966"/>
                </a:solidFill>
                <a:ea typeface="+mn-lt"/>
                <a:cs typeface="+mn-lt"/>
              </a:rPr>
              <a:t>5</a:t>
            </a:r>
            <a:r>
              <a:rPr lang="en-US" sz="1800">
                <a:ea typeface="+mn-lt"/>
                <a:cs typeface="+mn-lt"/>
              </a:rPr>
              <a:t>. Promote, recruit, enroll, and re-enroll </a:t>
            </a:r>
          </a:p>
          <a:p>
            <a:pPr marL="0" indent="0">
              <a:buNone/>
            </a:pPr>
            <a:r>
              <a:rPr lang="en-US" sz="1800">
                <a:ea typeface="+mn-lt"/>
                <a:cs typeface="+mn-lt"/>
              </a:rPr>
              <a:t>    membership to start or expand your 4-H </a:t>
            </a:r>
          </a:p>
          <a:p>
            <a:pPr marL="0" indent="0">
              <a:buNone/>
            </a:pPr>
            <a:r>
              <a:rPr lang="en-US" sz="1800">
                <a:ea typeface="+mn-lt"/>
                <a:cs typeface="+mn-lt"/>
              </a:rPr>
              <a:t>    club. </a:t>
            </a:r>
            <a:endParaRPr lang="en-US" sz="1800">
              <a:cs typeface="Arial" panose="020B0604020202020204"/>
            </a:endParaRPr>
          </a:p>
          <a:p>
            <a:endParaRPr lang="en-US" sz="2800"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849AFA-A1E5-463E-8061-3BB833E12BCC}"/>
              </a:ext>
            </a:extLst>
          </p:cNvPr>
          <p:cNvSpPr txBox="1"/>
          <p:nvPr/>
        </p:nvSpPr>
        <p:spPr>
          <a:xfrm>
            <a:off x="6054520" y="1528915"/>
            <a:ext cx="5685195" cy="4394023"/>
          </a:xfrm>
          <a:prstGeom prst="rect">
            <a:avLst/>
          </a:prstGeom>
          <a:noFill/>
          <a:ln>
            <a:solidFill>
              <a:srgbClr val="33996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solidFill>
                  <a:srgbClr val="339966"/>
                </a:solidFill>
                <a:ea typeface="+mn-lt"/>
                <a:cs typeface="+mn-lt"/>
              </a:rPr>
              <a:t>6.</a:t>
            </a:r>
            <a:r>
              <a:rPr lang="en-US" sz="1700" dirty="0">
                <a:solidFill>
                  <a:srgbClr val="002060"/>
                </a:solidFill>
                <a:ea typeface="+mn-lt"/>
                <a:cs typeface="+mn-lt"/>
              </a:rPr>
              <a:t> Elect officers and train youth leaders to assist  in </a:t>
            </a:r>
            <a:endParaRPr lang="en-US" sz="1700" dirty="0">
              <a:cs typeface="Arial"/>
            </a:endParaRPr>
          </a:p>
          <a:p>
            <a:r>
              <a:rPr lang="en-US" sz="1700" dirty="0">
                <a:solidFill>
                  <a:srgbClr val="002060"/>
                </a:solidFill>
                <a:ea typeface="+mn-lt"/>
                <a:cs typeface="+mn-lt"/>
              </a:rPr>
              <a:t>    planning and conducting the club’s yearly program. </a:t>
            </a:r>
            <a:endParaRPr lang="en-US" sz="1700" dirty="0">
              <a:solidFill>
                <a:srgbClr val="002060"/>
              </a:solidFill>
              <a:cs typeface="Arial"/>
            </a:endParaRPr>
          </a:p>
          <a:p>
            <a:endParaRPr lang="en-US" sz="1700">
              <a:solidFill>
                <a:srgbClr val="002060"/>
              </a:solidFill>
              <a:cs typeface="Arial"/>
            </a:endParaRPr>
          </a:p>
          <a:p>
            <a:r>
              <a:rPr lang="en-US" sz="1700" b="1" dirty="0">
                <a:solidFill>
                  <a:srgbClr val="339966"/>
                </a:solidFill>
                <a:ea typeface="+mn-lt"/>
                <a:cs typeface="+mn-lt"/>
              </a:rPr>
              <a:t>7.</a:t>
            </a:r>
            <a:r>
              <a:rPr lang="en-US" sz="1700" dirty="0">
                <a:solidFill>
                  <a:srgbClr val="002060"/>
                </a:solidFill>
                <a:ea typeface="+mn-lt"/>
                <a:cs typeface="+mn-lt"/>
              </a:rPr>
              <a:t> Develop a yearly club program plan with your </a:t>
            </a:r>
          </a:p>
          <a:p>
            <a:r>
              <a:rPr lang="en-US" sz="1700" dirty="0">
                <a:solidFill>
                  <a:srgbClr val="002060"/>
                </a:solidFill>
                <a:ea typeface="+mn-lt"/>
                <a:cs typeface="+mn-lt"/>
              </a:rPr>
              <a:t>    officers and club leaders.</a:t>
            </a:r>
            <a:endParaRPr lang="en-US" sz="1700" dirty="0">
              <a:solidFill>
                <a:srgbClr val="002060"/>
              </a:solidFill>
              <a:cs typeface="Arial"/>
            </a:endParaRPr>
          </a:p>
          <a:p>
            <a:endParaRPr lang="en-US" sz="1700">
              <a:solidFill>
                <a:srgbClr val="002060"/>
              </a:solidFill>
              <a:ea typeface="+mn-lt"/>
              <a:cs typeface="+mn-lt"/>
            </a:endParaRPr>
          </a:p>
          <a:p>
            <a:r>
              <a:rPr lang="en-US" sz="1700" b="1">
                <a:solidFill>
                  <a:srgbClr val="339966"/>
                </a:solidFill>
                <a:ea typeface="+mn-lt"/>
                <a:cs typeface="+mn-lt"/>
              </a:rPr>
              <a:t>8.</a:t>
            </a:r>
            <a:r>
              <a:rPr lang="en-US" sz="1700">
                <a:solidFill>
                  <a:srgbClr val="002060"/>
                </a:solidFill>
                <a:ea typeface="+mn-lt"/>
                <a:cs typeface="+mn-lt"/>
              </a:rPr>
              <a:t> Conduct meetings that members want to attend </a:t>
            </a:r>
          </a:p>
          <a:p>
            <a:r>
              <a:rPr lang="en-US" sz="1700">
                <a:solidFill>
                  <a:srgbClr val="002060"/>
                </a:solidFill>
                <a:ea typeface="+mn-lt"/>
                <a:cs typeface="+mn-lt"/>
              </a:rPr>
              <a:t>    by including a balance of business, education, </a:t>
            </a:r>
          </a:p>
          <a:p>
            <a:r>
              <a:rPr lang="en-US" sz="1700">
                <a:solidFill>
                  <a:srgbClr val="002060"/>
                </a:solidFill>
                <a:ea typeface="+mn-lt"/>
                <a:cs typeface="+mn-lt"/>
              </a:rPr>
              <a:t>    and social activities. </a:t>
            </a:r>
            <a:endParaRPr lang="en-US" sz="1700">
              <a:solidFill>
                <a:srgbClr val="002060"/>
              </a:solidFill>
              <a:cs typeface="Arial"/>
            </a:endParaRPr>
          </a:p>
          <a:p>
            <a:endParaRPr lang="en-US" sz="1700">
              <a:solidFill>
                <a:srgbClr val="002060"/>
              </a:solidFill>
              <a:cs typeface="Arial"/>
            </a:endParaRPr>
          </a:p>
          <a:p>
            <a:r>
              <a:rPr lang="en-US" sz="1700" b="1">
                <a:solidFill>
                  <a:srgbClr val="339966"/>
                </a:solidFill>
                <a:ea typeface="+mn-lt"/>
                <a:cs typeface="+mn-lt"/>
              </a:rPr>
              <a:t>9.</a:t>
            </a:r>
            <a:r>
              <a:rPr lang="en-US" sz="1700">
                <a:solidFill>
                  <a:srgbClr val="002060"/>
                </a:solidFill>
                <a:ea typeface="+mn-lt"/>
                <a:cs typeface="+mn-lt"/>
              </a:rPr>
              <a:t> Report club membership and activities to 4-H </a:t>
            </a:r>
          </a:p>
          <a:p>
            <a:r>
              <a:rPr lang="en-US" sz="1700">
                <a:solidFill>
                  <a:srgbClr val="002060"/>
                </a:solidFill>
                <a:ea typeface="+mn-lt"/>
                <a:cs typeface="+mn-lt"/>
              </a:rPr>
              <a:t>    families, Extension office, and the local </a:t>
            </a:r>
          </a:p>
          <a:p>
            <a:r>
              <a:rPr lang="en-US" sz="1700">
                <a:solidFill>
                  <a:srgbClr val="002060"/>
                </a:solidFill>
                <a:ea typeface="+mn-lt"/>
                <a:cs typeface="+mn-lt"/>
              </a:rPr>
              <a:t>    community. </a:t>
            </a:r>
            <a:endParaRPr lang="en-US" sz="1700">
              <a:solidFill>
                <a:srgbClr val="002060"/>
              </a:solidFill>
              <a:cs typeface="Arial"/>
            </a:endParaRPr>
          </a:p>
          <a:p>
            <a:endParaRPr lang="en-US" sz="1700">
              <a:solidFill>
                <a:srgbClr val="002060"/>
              </a:solidFill>
              <a:cs typeface="Arial"/>
            </a:endParaRPr>
          </a:p>
          <a:p>
            <a:r>
              <a:rPr lang="en-US" sz="1700" b="1">
                <a:solidFill>
                  <a:srgbClr val="339966"/>
                </a:solidFill>
                <a:ea typeface="+mn-lt"/>
                <a:cs typeface="+mn-lt"/>
              </a:rPr>
              <a:t>10.</a:t>
            </a:r>
            <a:r>
              <a:rPr lang="en-US" sz="1700">
                <a:solidFill>
                  <a:srgbClr val="002060"/>
                </a:solidFill>
                <a:ea typeface="+mn-lt"/>
                <a:cs typeface="+mn-lt"/>
              </a:rPr>
              <a:t> Evaluate and celebrate your club’s success.</a:t>
            </a:r>
          </a:p>
          <a:p>
            <a:pPr>
              <a:lnSpc>
                <a:spcPct val="90000"/>
              </a:lnSpc>
              <a:spcBef>
                <a:spcPts val="1000"/>
              </a:spcBef>
            </a:pPr>
            <a:endParaRPr lang="en-US">
              <a:solidFill>
                <a:srgbClr val="002060"/>
              </a:solidFill>
              <a:cs typeface="Arial"/>
            </a:endParaRPr>
          </a:p>
        </p:txBody>
      </p:sp>
    </p:spTree>
    <p:extLst>
      <p:ext uri="{BB962C8B-B14F-4D97-AF65-F5344CB8AC3E}">
        <p14:creationId xmlns:p14="http://schemas.microsoft.com/office/powerpoint/2010/main" val="121762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3926934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Club Meeting Wheel </a:t>
            </a:r>
          </a:p>
        </p:txBody>
      </p:sp>
      <p:pic>
        <p:nvPicPr>
          <p:cNvPr id="3" name="Picture 3" descr="Chart, pie chart&#10;&#10;Description automatically generated">
            <a:extLst>
              <a:ext uri="{FF2B5EF4-FFF2-40B4-BE49-F238E27FC236}">
                <a16:creationId xmlns:a16="http://schemas.microsoft.com/office/drawing/2014/main" id="{3013F2CD-A500-479C-B9DA-86E595DB0BF8}"/>
              </a:ext>
            </a:extLst>
          </p:cNvPr>
          <p:cNvPicPr>
            <a:picLocks noChangeAspect="1"/>
          </p:cNvPicPr>
          <p:nvPr/>
        </p:nvPicPr>
        <p:blipFill>
          <a:blip r:embed="rId3"/>
          <a:stretch>
            <a:fillRect/>
          </a:stretch>
        </p:blipFill>
        <p:spPr>
          <a:xfrm>
            <a:off x="2657475" y="1214437"/>
            <a:ext cx="6677024" cy="5172075"/>
          </a:xfrm>
          <a:prstGeom prst="rect">
            <a:avLst/>
          </a:prstGeom>
        </p:spPr>
      </p:pic>
      <p:sp>
        <p:nvSpPr>
          <p:cNvPr id="8" name="TextBox 7">
            <a:extLst>
              <a:ext uri="{FF2B5EF4-FFF2-40B4-BE49-F238E27FC236}">
                <a16:creationId xmlns:a16="http://schemas.microsoft.com/office/drawing/2014/main" id="{D4808016-D382-4F63-9018-F539B0D8B51D}"/>
              </a:ext>
            </a:extLst>
          </p:cNvPr>
          <p:cNvSpPr txBox="1"/>
          <p:nvPr/>
        </p:nvSpPr>
        <p:spPr>
          <a:xfrm>
            <a:off x="3629025" y="6477000"/>
            <a:ext cx="493395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rPr>
              <a:t>Adapted from 4-H Club Meeting Wheel, North Dakota 4-H Youth Development</a:t>
            </a:r>
            <a:endParaRPr lang="en-US" sz="1000" dirty="0"/>
          </a:p>
        </p:txBody>
      </p:sp>
    </p:spTree>
    <p:extLst>
      <p:ext uri="{BB962C8B-B14F-4D97-AF65-F5344CB8AC3E}">
        <p14:creationId xmlns:p14="http://schemas.microsoft.com/office/powerpoint/2010/main" val="2039325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Club organizational leaders</a:t>
            </a:r>
          </a:p>
        </p:txBody>
      </p:sp>
      <p:sp>
        <p:nvSpPr>
          <p:cNvPr id="3" name="Content Placeholder 2"/>
          <p:cNvSpPr>
            <a:spLocks noGrp="1"/>
          </p:cNvSpPr>
          <p:nvPr>
            <p:ph idx="1"/>
          </p:nvPr>
        </p:nvSpPr>
        <p:spPr>
          <a:xfrm>
            <a:off x="838201" y="1586874"/>
            <a:ext cx="10752137" cy="4688420"/>
          </a:xfrm>
        </p:spPr>
        <p:txBody>
          <a:bodyPr vert="horz" lIns="91440" tIns="45720" rIns="91440" bIns="45720" rtlCol="0" anchor="t">
            <a:normAutofit/>
          </a:bodyPr>
          <a:lstStyle/>
          <a:p>
            <a:pPr fontAlgn="base"/>
            <a:endParaRPr lang="en-US"/>
          </a:p>
          <a:p>
            <a:r>
              <a:rPr lang="en-US" sz="2000" dirty="0">
                <a:ea typeface="+mn-lt"/>
                <a:cs typeface="+mn-lt"/>
              </a:rPr>
              <a:t>are screened, trained, and fully registered 4-H volunteer </a:t>
            </a:r>
            <a:endParaRPr lang="en-US" sz="2000">
              <a:cs typeface="Arial"/>
            </a:endParaRPr>
          </a:p>
          <a:p>
            <a:r>
              <a:rPr lang="en-US" sz="2000" dirty="0">
                <a:ea typeface="+mn-lt"/>
                <a:cs typeface="+mn-lt"/>
              </a:rPr>
              <a:t>guide the overall organization of the club</a:t>
            </a:r>
            <a:endParaRPr lang="en-US" sz="2000">
              <a:cs typeface="Arial"/>
            </a:endParaRPr>
          </a:p>
          <a:p>
            <a:r>
              <a:rPr lang="en-US" sz="2000" dirty="0">
                <a:ea typeface="+mn-lt"/>
                <a:cs typeface="+mn-lt"/>
              </a:rPr>
              <a:t>assume leadership to coordinate annual club plan</a:t>
            </a:r>
            <a:endParaRPr lang="en-US" sz="2000">
              <a:cs typeface="Arial"/>
            </a:endParaRPr>
          </a:p>
          <a:p>
            <a:r>
              <a:rPr lang="en-US" sz="2000" dirty="0">
                <a:ea typeface="+mn-lt"/>
                <a:cs typeface="+mn-lt"/>
              </a:rPr>
              <a:t>oversee election of club officers </a:t>
            </a:r>
          </a:p>
          <a:p>
            <a:r>
              <a:rPr lang="en-US" sz="2000" dirty="0">
                <a:ea typeface="+mn-lt"/>
                <a:cs typeface="+mn-lt"/>
              </a:rPr>
              <a:t>recruit adult volunteers or family members when needed</a:t>
            </a:r>
          </a:p>
          <a:p>
            <a:r>
              <a:rPr lang="en-US" sz="2000" dirty="0">
                <a:ea typeface="+mn-lt"/>
                <a:cs typeface="+mn-lt"/>
              </a:rPr>
              <a:t>share 4-H club information</a:t>
            </a:r>
          </a:p>
          <a:p>
            <a:r>
              <a:rPr lang="en-US" sz="2000" dirty="0">
                <a:ea typeface="+mn-lt"/>
                <a:cs typeface="+mn-lt"/>
              </a:rPr>
              <a:t>communicate with 4-H professional</a:t>
            </a:r>
          </a:p>
          <a:p>
            <a:r>
              <a:rPr lang="en-US" sz="2000" dirty="0">
                <a:ea typeface="+mn-lt"/>
                <a:cs typeface="+mn-lt"/>
              </a:rPr>
              <a:t>turn in all required paperwork/materials</a:t>
            </a:r>
            <a:endParaRPr lang="en-US" sz="2000">
              <a:cs typeface="Arial"/>
            </a:endParaRPr>
          </a:p>
          <a:p>
            <a:r>
              <a:rPr lang="en-US" sz="2000" dirty="0">
                <a:ea typeface="+mn-lt"/>
                <a:cs typeface="+mn-lt"/>
              </a:rPr>
              <a:t>help club members to evaluate club programs, activities, and projects</a:t>
            </a:r>
          </a:p>
          <a:p>
            <a:endParaRPr lang="en-US"/>
          </a:p>
          <a:p>
            <a:endParaRPr lang="en-US"/>
          </a:p>
        </p:txBody>
      </p:sp>
      <p:pic>
        <p:nvPicPr>
          <p:cNvPr id="4" name="Picture 4" descr="A picture containing person, indoor, child, ceiling&#10;&#10;Description automatically generated">
            <a:extLst>
              <a:ext uri="{FF2B5EF4-FFF2-40B4-BE49-F238E27FC236}">
                <a16:creationId xmlns:a16="http://schemas.microsoft.com/office/drawing/2014/main" id="{15D1BDB2-C276-4D87-B3DF-BF70332F5ECD}"/>
              </a:ext>
            </a:extLst>
          </p:cNvPr>
          <p:cNvPicPr>
            <a:picLocks noChangeAspect="1"/>
          </p:cNvPicPr>
          <p:nvPr/>
        </p:nvPicPr>
        <p:blipFill>
          <a:blip r:embed="rId2"/>
          <a:stretch>
            <a:fillRect/>
          </a:stretch>
        </p:blipFill>
        <p:spPr>
          <a:xfrm rot="660000">
            <a:off x="7609008" y="882167"/>
            <a:ext cx="4323644" cy="2875697"/>
          </a:xfrm>
          <a:prstGeom prst="rect">
            <a:avLst/>
          </a:prstGeom>
        </p:spPr>
      </p:pic>
    </p:spTree>
    <p:extLst>
      <p:ext uri="{BB962C8B-B14F-4D97-AF65-F5344CB8AC3E}">
        <p14:creationId xmlns:p14="http://schemas.microsoft.com/office/powerpoint/2010/main" val="1396886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2033463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31850" y="4439564"/>
            <a:ext cx="10515600" cy="858598"/>
          </a:xfrm>
        </p:spPr>
        <p:txBody>
          <a:bodyPr>
            <a:normAutofit lnSpcReduction="10000"/>
          </a:bodyPr>
          <a:lstStyle/>
          <a:p>
            <a:r>
              <a:rPr lang="en-US"/>
              <a:t>Club Management– </a:t>
            </a:r>
          </a:p>
          <a:p>
            <a:r>
              <a:rPr lang="en-US"/>
              <a:t>4-H Program management Domain</a:t>
            </a:r>
          </a:p>
        </p:txBody>
      </p:sp>
    </p:spTree>
    <p:extLst>
      <p:ext uri="{BB962C8B-B14F-4D97-AF65-F5344CB8AC3E}">
        <p14:creationId xmlns:p14="http://schemas.microsoft.com/office/powerpoint/2010/main" val="747441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2010164" y="444638"/>
            <a:ext cx="9343636" cy="972213"/>
          </a:xfrm>
        </p:spPr>
        <p:txBody>
          <a:bodyPr/>
          <a:lstStyle/>
          <a:p>
            <a:r>
              <a:rPr lang="en-US">
                <a:ea typeface="+mj-lt"/>
                <a:cs typeface="+mj-lt"/>
              </a:rPr>
              <a:t>Design a 4-H Club Meeting</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281827" y="2193928"/>
            <a:ext cx="11553022" cy="3829664"/>
          </a:xfrm>
        </p:spPr>
        <p:txBody>
          <a:bodyPr vert="horz" lIns="91440" tIns="45720" rIns="91440" bIns="45720" rtlCol="0" anchor="t">
            <a:noAutofit/>
          </a:bodyPr>
          <a:lstStyle/>
          <a:p>
            <a:pPr marL="514350" indent="-514350">
              <a:buAutoNum type="arabicPeriod"/>
            </a:pPr>
            <a:r>
              <a:rPr lang="en-US" sz="3200">
                <a:ea typeface="+mn-lt"/>
                <a:cs typeface="+mn-lt"/>
              </a:rPr>
              <a:t>Review the 4-H Club Meeting Wheel and design a club meeting.  Be sure to include the age group for your meeting and be specific with possible activities and time frames. </a:t>
            </a:r>
            <a:br>
              <a:rPr lang="en-US" sz="3200">
                <a:ea typeface="+mn-lt"/>
                <a:cs typeface="+mn-lt"/>
              </a:rPr>
            </a:br>
            <a:endParaRPr lang="en-US" sz="3200">
              <a:cs typeface="Arial"/>
            </a:endParaRPr>
          </a:p>
          <a:p>
            <a:pPr marL="514350" indent="-514350">
              <a:buAutoNum type="arabicPeriod"/>
            </a:pPr>
            <a:r>
              <a:rPr lang="en-US" sz="3200">
                <a:ea typeface="+mn-lt"/>
                <a:cs typeface="+mn-lt"/>
              </a:rPr>
              <a:t>Share your club meeting design with a partner. Together make tweaks to your club meeting plan and learn from each other! </a:t>
            </a:r>
            <a:br>
              <a:rPr lang="en-US"/>
            </a:br>
            <a:endParaRPr lang="en-US" sz="3200">
              <a:cs typeface="Arial"/>
            </a:endParaRPr>
          </a:p>
        </p:txBody>
      </p:sp>
      <p:pic>
        <p:nvPicPr>
          <p:cNvPr id="5" name="Picture 4" descr="Icon&#10;&#10;Description automatically generated">
            <a:extLst>
              <a:ext uri="{FF2B5EF4-FFF2-40B4-BE49-F238E27FC236}">
                <a16:creationId xmlns:a16="http://schemas.microsoft.com/office/drawing/2014/main" id="{5F49C13F-1D03-45FB-ADE6-7F4971BD70AA}"/>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87876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44511" y="444638"/>
            <a:ext cx="9877505" cy="972213"/>
          </a:xfrm>
        </p:spPr>
        <p:txBody>
          <a:bodyPr>
            <a:normAutofit fontScale="90000"/>
          </a:bodyPr>
          <a:lstStyle/>
          <a:p>
            <a:r>
              <a:rPr lang="en-US">
                <a:ea typeface="+mj-lt"/>
                <a:cs typeface="+mj-lt"/>
              </a:rPr>
              <a:t>Designing a Club Organizational Leadership Team</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265229" y="2088516"/>
            <a:ext cx="10709279" cy="2049989"/>
          </a:xfrm>
        </p:spPr>
        <p:txBody>
          <a:bodyPr vert="horz" lIns="91440" tIns="45720" rIns="91440" bIns="45720" rtlCol="0" anchor="t">
            <a:normAutofit/>
          </a:bodyPr>
          <a:lstStyle/>
          <a:p>
            <a:pPr marL="0" indent="0" fontAlgn="base">
              <a:lnSpc>
                <a:spcPct val="120000"/>
              </a:lnSpc>
              <a:buNone/>
            </a:pPr>
            <a:r>
              <a:rPr lang="en-US" sz="3200">
                <a:ea typeface="+mn-lt"/>
                <a:cs typeface="+mn-lt"/>
              </a:rPr>
              <a:t>Read the Organizational Leadership Scenario and answer the following questions while taking on the role of committee member in the scenario. </a:t>
            </a:r>
            <a:endParaRPr lang="en-US">
              <a:ea typeface="+mn-lt"/>
              <a:cs typeface="+mn-lt"/>
            </a:endParaRPr>
          </a:p>
          <a:p>
            <a:pPr marL="0" indent="0">
              <a:lnSpc>
                <a:spcPct val="120000"/>
              </a:lnSpc>
              <a:buNone/>
            </a:pPr>
            <a:endParaRPr lang="en-US" sz="3200">
              <a:cs typeface="Arial"/>
            </a:endParaRPr>
          </a:p>
        </p:txBody>
      </p:sp>
      <p:pic>
        <p:nvPicPr>
          <p:cNvPr id="5" name="Picture 4">
            <a:extLst>
              <a:ext uri="{FF2B5EF4-FFF2-40B4-BE49-F238E27FC236}">
                <a16:creationId xmlns:a16="http://schemas.microsoft.com/office/drawing/2014/main" id="{44A8B6DE-CA93-4EF0-923D-BCCB8E090AF1}"/>
              </a:ext>
            </a:extLst>
          </p:cNvPr>
          <p:cNvPicPr>
            <a:picLocks noChangeAspect="1"/>
          </p:cNvPicPr>
          <p:nvPr/>
        </p:nvPicPr>
        <p:blipFill>
          <a:blip r:embed="rId3"/>
          <a:stretch>
            <a:fillRect/>
          </a:stretch>
        </p:blipFill>
        <p:spPr>
          <a:xfrm rot="-1200000">
            <a:off x="404230" y="364872"/>
            <a:ext cx="1360312" cy="1694860"/>
          </a:xfrm>
          <a:prstGeom prst="rect">
            <a:avLst/>
          </a:prstGeom>
        </p:spPr>
      </p:pic>
      <p:sp>
        <p:nvSpPr>
          <p:cNvPr id="4" name="TextBox 3">
            <a:extLst>
              <a:ext uri="{FF2B5EF4-FFF2-40B4-BE49-F238E27FC236}">
                <a16:creationId xmlns:a16="http://schemas.microsoft.com/office/drawing/2014/main" id="{C39C584D-73D7-4239-BC2B-9098D9E4810D}"/>
              </a:ext>
            </a:extLst>
          </p:cNvPr>
          <p:cNvSpPr txBox="1"/>
          <p:nvPr/>
        </p:nvSpPr>
        <p:spPr>
          <a:xfrm>
            <a:off x="1949570" y="4149306"/>
            <a:ext cx="9198633" cy="2080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20000"/>
              </a:lnSpc>
              <a:spcBef>
                <a:spcPts val="1000"/>
              </a:spcBef>
              <a:buFont typeface="Arial"/>
              <a:buChar char="•"/>
            </a:pPr>
            <a:r>
              <a:rPr lang="en-US" sz="2400"/>
              <a:t>How many leaders will serve on your team?</a:t>
            </a:r>
            <a:endParaRPr lang="en-US" sz="2400">
              <a:ea typeface="+mn-lt"/>
              <a:cs typeface="+mn-lt"/>
            </a:endParaRPr>
          </a:p>
          <a:p>
            <a:pPr marL="457200" indent="-457200">
              <a:lnSpc>
                <a:spcPct val="120000"/>
              </a:lnSpc>
              <a:spcBef>
                <a:spcPts val="1000"/>
              </a:spcBef>
              <a:buFont typeface="Arial"/>
              <a:buChar char="•"/>
            </a:pPr>
            <a:r>
              <a:rPr lang="en-US" sz="2400"/>
              <a:t>What duties will each leader have?</a:t>
            </a:r>
            <a:endParaRPr lang="en-US" sz="2400">
              <a:ea typeface="+mn-lt"/>
              <a:cs typeface="+mn-lt"/>
            </a:endParaRPr>
          </a:p>
          <a:p>
            <a:pPr marL="457200" indent="-457200">
              <a:lnSpc>
                <a:spcPct val="120000"/>
              </a:lnSpc>
              <a:spcBef>
                <a:spcPts val="1000"/>
              </a:spcBef>
              <a:buFont typeface="Arial"/>
              <a:buChar char="•"/>
            </a:pPr>
            <a:r>
              <a:rPr lang="en-US" sz="2400"/>
              <a:t>How will you incorporate opportunities for youth and adult partnerships on your team?</a:t>
            </a:r>
            <a:endParaRPr lang="en-US" sz="2400">
              <a:cs typeface="Arial"/>
            </a:endParaRPr>
          </a:p>
        </p:txBody>
      </p:sp>
    </p:spTree>
    <p:extLst>
      <p:ext uri="{BB962C8B-B14F-4D97-AF65-F5344CB8AC3E}">
        <p14:creationId xmlns:p14="http://schemas.microsoft.com/office/powerpoint/2010/main" val="25108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3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a:xfrm>
            <a:off x="817069" y="1727201"/>
            <a:ext cx="5212552" cy="2223008"/>
          </a:xfrm>
        </p:spPr>
        <p:txBody>
          <a:bodyPr>
            <a:normAutofit/>
          </a:bodyPr>
          <a:lstStyle/>
          <a:p>
            <a:r>
              <a:rPr lang="en-US"/>
              <a:t>Behavior Management</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a:xfrm>
            <a:off x="817068" y="3950208"/>
            <a:ext cx="5854665" cy="456837"/>
          </a:xfrm>
        </p:spPr>
        <p:txBody>
          <a:bodyPr>
            <a:normAutofit/>
          </a:bodyPr>
          <a:lstStyle/>
          <a:p>
            <a:r>
              <a:rPr lang="en-US"/>
              <a:t>4-H Program Management Domain</a:t>
            </a:r>
          </a:p>
        </p:txBody>
      </p:sp>
    </p:spTree>
    <p:extLst>
      <p:ext uri="{BB962C8B-B14F-4D97-AF65-F5344CB8AC3E}">
        <p14:creationId xmlns:p14="http://schemas.microsoft.com/office/powerpoint/2010/main" val="3468450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326" y="462099"/>
            <a:ext cx="11233274" cy="972213"/>
          </a:xfrm>
        </p:spPr>
        <p:txBody>
          <a:bodyPr>
            <a:normAutofit/>
          </a:bodyPr>
          <a:lstStyle/>
          <a:p>
            <a:r>
              <a:rPr lang="en-US">
                <a:ea typeface="+mj-lt"/>
                <a:cs typeface="+mj-lt"/>
              </a:rPr>
              <a:t>The Four H’s Plus One </a:t>
            </a:r>
            <a:endParaRPr lang="en-US"/>
          </a:p>
          <a:p>
            <a:endParaRPr lang="en-US">
              <a:cs typeface="Arial"/>
            </a:endParaRPr>
          </a:p>
        </p:txBody>
      </p:sp>
      <p:sp>
        <p:nvSpPr>
          <p:cNvPr id="3" name="Content Placeholder 2"/>
          <p:cNvSpPr>
            <a:spLocks noGrp="1"/>
          </p:cNvSpPr>
          <p:nvPr>
            <p:ph idx="1"/>
          </p:nvPr>
        </p:nvSpPr>
        <p:spPr>
          <a:xfrm>
            <a:off x="2089386" y="1957545"/>
            <a:ext cx="7212106" cy="4169350"/>
          </a:xfrm>
        </p:spPr>
        <p:txBody>
          <a:bodyPr vert="horz" lIns="91440" tIns="45720" rIns="91440" bIns="45720" rtlCol="0" anchor="t">
            <a:normAutofit fontScale="62500" lnSpcReduction="20000"/>
          </a:bodyPr>
          <a:lstStyle/>
          <a:p>
            <a:pPr marL="0" indent="0" fontAlgn="base">
              <a:buNone/>
            </a:pPr>
            <a:r>
              <a:rPr lang="en-US" sz="3200" b="1">
                <a:ea typeface="+mn-lt"/>
                <a:cs typeface="+mn-lt"/>
              </a:rPr>
              <a:t>HEAD:</a:t>
            </a:r>
            <a:r>
              <a:rPr lang="en-US" sz="3200">
                <a:ea typeface="+mn-lt"/>
                <a:cs typeface="+mn-lt"/>
              </a:rPr>
              <a:t> Develop group guidelines that are well thought out  as well as logical, reasonable, and possible. </a:t>
            </a:r>
            <a:endParaRPr lang="en-US" sz="3200">
              <a:cs typeface="Arial" panose="020B0604020202020204"/>
            </a:endParaRPr>
          </a:p>
          <a:p>
            <a:pPr marL="0" indent="0" fontAlgn="base">
              <a:buNone/>
            </a:pPr>
            <a:endParaRPr lang="en-US" sz="3200" b="1">
              <a:ea typeface="+mn-lt"/>
              <a:cs typeface="+mn-lt"/>
            </a:endParaRPr>
          </a:p>
          <a:p>
            <a:pPr marL="0" indent="0">
              <a:buNone/>
            </a:pPr>
            <a:r>
              <a:rPr lang="en-US" sz="3200" b="1">
                <a:ea typeface="+mn-lt"/>
                <a:cs typeface="+mn-lt"/>
              </a:rPr>
              <a:t>HEART:</a:t>
            </a:r>
            <a:r>
              <a:rPr lang="en-US" sz="3200">
                <a:ea typeface="+mn-lt"/>
                <a:cs typeface="+mn-lt"/>
              </a:rPr>
              <a:t> Guidelines should reinforce caring, sharing, collaboration, and include how to resolve conflict.</a:t>
            </a:r>
            <a:endParaRPr lang="en-US"/>
          </a:p>
          <a:p>
            <a:pPr marL="0" indent="0" fontAlgn="base">
              <a:buNone/>
            </a:pPr>
            <a:endParaRPr lang="en-US" sz="3200" b="1">
              <a:ea typeface="+mn-lt"/>
              <a:cs typeface="+mn-lt"/>
            </a:endParaRPr>
          </a:p>
          <a:p>
            <a:pPr marL="0" indent="0">
              <a:buNone/>
            </a:pPr>
            <a:r>
              <a:rPr lang="en-US" sz="3200" b="1">
                <a:ea typeface="+mn-lt"/>
                <a:cs typeface="+mn-lt"/>
              </a:rPr>
              <a:t>HANDS</a:t>
            </a:r>
            <a:r>
              <a:rPr lang="en-US" sz="3200">
                <a:ea typeface="+mn-lt"/>
                <a:cs typeface="+mn-lt"/>
              </a:rPr>
              <a:t>: Youth learn when they do the work for the group. </a:t>
            </a:r>
            <a:endParaRPr lang="en-US"/>
          </a:p>
          <a:p>
            <a:pPr marL="0" indent="0" fontAlgn="base">
              <a:buNone/>
            </a:pPr>
            <a:endParaRPr lang="en-US" sz="3200" b="1">
              <a:ea typeface="+mn-lt"/>
              <a:cs typeface="+mn-lt"/>
            </a:endParaRPr>
          </a:p>
          <a:p>
            <a:pPr marL="0" indent="0">
              <a:buNone/>
            </a:pPr>
            <a:r>
              <a:rPr lang="en-US" sz="3200" b="1">
                <a:ea typeface="+mn-lt"/>
                <a:cs typeface="+mn-lt"/>
              </a:rPr>
              <a:t>HEALTH:</a:t>
            </a:r>
            <a:r>
              <a:rPr lang="en-US" sz="3200">
                <a:ea typeface="+mn-lt"/>
                <a:cs typeface="+mn-lt"/>
              </a:rPr>
              <a:t> Guidelines should promote good behavior and maintain each member's self-worth and respect.</a:t>
            </a:r>
            <a:endParaRPr lang="en-US"/>
          </a:p>
          <a:p>
            <a:pPr fontAlgn="base"/>
            <a:endParaRPr lang="en-US" sz="3200">
              <a:ea typeface="+mn-lt"/>
              <a:cs typeface="+mn-lt"/>
            </a:endParaRPr>
          </a:p>
          <a:p>
            <a:pPr marL="0" indent="0">
              <a:buNone/>
            </a:pPr>
            <a:r>
              <a:rPr lang="en-US" sz="3200">
                <a:ea typeface="+mn-lt"/>
                <a:cs typeface="+mn-lt"/>
              </a:rPr>
              <a:t>A signal for </a:t>
            </a:r>
            <a:r>
              <a:rPr lang="en-US" sz="3200" b="1">
                <a:ea typeface="+mn-lt"/>
                <a:cs typeface="+mn-lt"/>
              </a:rPr>
              <a:t>“hush” </a:t>
            </a:r>
            <a:r>
              <a:rPr lang="en-US" sz="3200">
                <a:ea typeface="+mn-lt"/>
                <a:cs typeface="+mn-lt"/>
              </a:rPr>
              <a:t>will help the group focus on important matters when you or someone else needs their attention. </a:t>
            </a:r>
            <a:endParaRPr lang="en-US"/>
          </a:p>
          <a:p>
            <a:pPr marL="0" indent="0">
              <a:buNone/>
            </a:pPr>
            <a:endParaRPr lang="en-US" sz="1800"/>
          </a:p>
        </p:txBody>
      </p:sp>
      <p:pic>
        <p:nvPicPr>
          <p:cNvPr id="10" name="Picture 9" descr="Icon&#10;&#10;Description automatically generated">
            <a:extLst>
              <a:ext uri="{FF2B5EF4-FFF2-40B4-BE49-F238E27FC236}">
                <a16:creationId xmlns:a16="http://schemas.microsoft.com/office/drawing/2014/main" id="{CF3D1A9A-CD09-4E43-9D47-4C6BD3A091CB}"/>
              </a:ext>
            </a:extLst>
          </p:cNvPr>
          <p:cNvPicPr>
            <a:picLocks noChangeAspect="1"/>
          </p:cNvPicPr>
          <p:nvPr/>
        </p:nvPicPr>
        <p:blipFill>
          <a:blip r:embed="rId3"/>
          <a:stretch>
            <a:fillRect/>
          </a:stretch>
        </p:blipFill>
        <p:spPr>
          <a:xfrm>
            <a:off x="1377335" y="1912141"/>
            <a:ext cx="711201" cy="735426"/>
          </a:xfrm>
          <a:prstGeom prst="rect">
            <a:avLst/>
          </a:prstGeom>
        </p:spPr>
      </p:pic>
      <p:pic>
        <p:nvPicPr>
          <p:cNvPr id="11" name="Picture 10" descr="Icon&#10;&#10;Description automatically generated">
            <a:extLst>
              <a:ext uri="{FF2B5EF4-FFF2-40B4-BE49-F238E27FC236}">
                <a16:creationId xmlns:a16="http://schemas.microsoft.com/office/drawing/2014/main" id="{7C76C151-466E-4635-98BA-18FA4A8DA46A}"/>
              </a:ext>
            </a:extLst>
          </p:cNvPr>
          <p:cNvPicPr>
            <a:picLocks noChangeAspect="1"/>
          </p:cNvPicPr>
          <p:nvPr/>
        </p:nvPicPr>
        <p:blipFill>
          <a:blip r:embed="rId3"/>
          <a:stretch>
            <a:fillRect/>
          </a:stretch>
        </p:blipFill>
        <p:spPr>
          <a:xfrm>
            <a:off x="1422400" y="2719205"/>
            <a:ext cx="711201" cy="735426"/>
          </a:xfrm>
          <a:prstGeom prst="rect">
            <a:avLst/>
          </a:prstGeom>
        </p:spPr>
      </p:pic>
      <p:pic>
        <p:nvPicPr>
          <p:cNvPr id="12" name="Picture 11" descr="Icon&#10;&#10;Description automatically generated">
            <a:extLst>
              <a:ext uri="{FF2B5EF4-FFF2-40B4-BE49-F238E27FC236}">
                <a16:creationId xmlns:a16="http://schemas.microsoft.com/office/drawing/2014/main" id="{4A4FF752-9272-40D7-AA93-D0F7C4661AED}"/>
              </a:ext>
            </a:extLst>
          </p:cNvPr>
          <p:cNvPicPr>
            <a:picLocks noChangeAspect="1"/>
          </p:cNvPicPr>
          <p:nvPr/>
        </p:nvPicPr>
        <p:blipFill>
          <a:blip r:embed="rId3"/>
          <a:stretch>
            <a:fillRect/>
          </a:stretch>
        </p:blipFill>
        <p:spPr>
          <a:xfrm>
            <a:off x="1422399" y="3489399"/>
            <a:ext cx="711201" cy="735426"/>
          </a:xfrm>
          <a:prstGeom prst="rect">
            <a:avLst/>
          </a:prstGeom>
        </p:spPr>
      </p:pic>
      <p:pic>
        <p:nvPicPr>
          <p:cNvPr id="13" name="Picture 12" descr="Icon&#10;&#10;Description automatically generated">
            <a:extLst>
              <a:ext uri="{FF2B5EF4-FFF2-40B4-BE49-F238E27FC236}">
                <a16:creationId xmlns:a16="http://schemas.microsoft.com/office/drawing/2014/main" id="{5047B6D5-1B3A-41E5-8CFC-85F8803D2FE0}"/>
              </a:ext>
            </a:extLst>
          </p:cNvPr>
          <p:cNvPicPr>
            <a:picLocks noChangeAspect="1"/>
          </p:cNvPicPr>
          <p:nvPr/>
        </p:nvPicPr>
        <p:blipFill>
          <a:blip r:embed="rId3"/>
          <a:stretch>
            <a:fillRect/>
          </a:stretch>
        </p:blipFill>
        <p:spPr>
          <a:xfrm>
            <a:off x="1422399" y="4259594"/>
            <a:ext cx="711201" cy="735426"/>
          </a:xfrm>
          <a:prstGeom prst="rect">
            <a:avLst/>
          </a:prstGeom>
        </p:spPr>
      </p:pic>
      <p:pic>
        <p:nvPicPr>
          <p:cNvPr id="14" name="Picture 13" descr="Icon&#10;&#10;Description automatically generated">
            <a:extLst>
              <a:ext uri="{FF2B5EF4-FFF2-40B4-BE49-F238E27FC236}">
                <a16:creationId xmlns:a16="http://schemas.microsoft.com/office/drawing/2014/main" id="{0D7E7CBE-EE22-4DC3-B0E4-B19261013C93}"/>
              </a:ext>
            </a:extLst>
          </p:cNvPr>
          <p:cNvPicPr>
            <a:picLocks noChangeAspect="1"/>
          </p:cNvPicPr>
          <p:nvPr/>
        </p:nvPicPr>
        <p:blipFill>
          <a:blip r:embed="rId3"/>
          <a:stretch>
            <a:fillRect/>
          </a:stretch>
        </p:blipFill>
        <p:spPr>
          <a:xfrm>
            <a:off x="1422399" y="5099431"/>
            <a:ext cx="711201" cy="735426"/>
          </a:xfrm>
          <a:prstGeom prst="rect">
            <a:avLst/>
          </a:prstGeom>
        </p:spPr>
      </p:pic>
    </p:spTree>
    <p:extLst>
      <p:ext uri="{BB962C8B-B14F-4D97-AF65-F5344CB8AC3E}">
        <p14:creationId xmlns:p14="http://schemas.microsoft.com/office/powerpoint/2010/main" val="3716208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Want less disruptive behavior? Consider these tips when planning:</a:t>
            </a:r>
          </a:p>
        </p:txBody>
      </p:sp>
      <p:sp>
        <p:nvSpPr>
          <p:cNvPr id="7" name="TextBox 6">
            <a:extLst>
              <a:ext uri="{FF2B5EF4-FFF2-40B4-BE49-F238E27FC236}">
                <a16:creationId xmlns:a16="http://schemas.microsoft.com/office/drawing/2014/main" id="{CCB3F9EE-28AD-1F42-B961-6ACAE553BEB4}"/>
              </a:ext>
            </a:extLst>
          </p:cNvPr>
          <p:cNvSpPr txBox="1"/>
          <p:nvPr/>
        </p:nvSpPr>
        <p:spPr>
          <a:xfrm>
            <a:off x="5454610" y="6442857"/>
            <a:ext cx="4129657" cy="246221"/>
          </a:xfrm>
          <a:prstGeom prst="rect">
            <a:avLst/>
          </a:prstGeom>
          <a:noFill/>
        </p:spPr>
        <p:txBody>
          <a:bodyPr wrap="none" rtlCol="0">
            <a:spAutoFit/>
          </a:bodyPr>
          <a:lstStyle/>
          <a:p>
            <a:r>
              <a:rPr lang="en-US" sz="1000" i="1"/>
              <a:t>Moving Ahead: Preparing the Youth Development Professional</a:t>
            </a:r>
            <a:r>
              <a:rPr lang="en-US" sz="1000"/>
              <a:t> (2000)</a:t>
            </a:r>
          </a:p>
        </p:txBody>
      </p:sp>
      <p:sp>
        <p:nvSpPr>
          <p:cNvPr id="4" name="Content Placeholder 3">
            <a:extLst>
              <a:ext uri="{FF2B5EF4-FFF2-40B4-BE49-F238E27FC236}">
                <a16:creationId xmlns:a16="http://schemas.microsoft.com/office/drawing/2014/main" id="{C7B22729-62F3-4D63-A27F-70A45F4590F5}"/>
              </a:ext>
            </a:extLst>
          </p:cNvPr>
          <p:cNvSpPr>
            <a:spLocks noGrp="1"/>
          </p:cNvSpPr>
          <p:nvPr>
            <p:ph idx="1"/>
          </p:nvPr>
        </p:nvSpPr>
        <p:spPr>
          <a:xfrm>
            <a:off x="838200" y="1777374"/>
            <a:ext cx="10515600" cy="4169350"/>
          </a:xfrm>
        </p:spPr>
        <p:txBody>
          <a:bodyPr vert="horz" lIns="91440" tIns="45720" rIns="91440" bIns="45720" rtlCol="0" anchor="t">
            <a:normAutofit/>
          </a:bodyPr>
          <a:lstStyle/>
          <a:p>
            <a:r>
              <a:rPr lang="en-US">
                <a:ea typeface="+mn-lt"/>
                <a:cs typeface="+mn-lt"/>
              </a:rPr>
              <a:t>Carefully read, understand, and practice or think through giving directions for new activities</a:t>
            </a:r>
            <a:endParaRPr lang="en-US">
              <a:cs typeface="Arial" panose="020B0604020202020204"/>
            </a:endParaRPr>
          </a:p>
          <a:p>
            <a:r>
              <a:rPr lang="en-US">
                <a:ea typeface="+mn-lt"/>
                <a:cs typeface="+mn-lt"/>
              </a:rPr>
              <a:t>Select a couple of members to help you with planning and setting up your meeting</a:t>
            </a:r>
            <a:endParaRPr lang="en-US"/>
          </a:p>
          <a:p>
            <a:r>
              <a:rPr lang="en-US">
                <a:ea typeface="+mn-lt"/>
                <a:cs typeface="+mn-lt"/>
              </a:rPr>
              <a:t>Have all materials on-hand and ready</a:t>
            </a:r>
            <a:endParaRPr lang="en-US"/>
          </a:p>
          <a:p>
            <a:r>
              <a:rPr lang="en-US">
                <a:ea typeface="+mn-lt"/>
                <a:cs typeface="+mn-lt"/>
              </a:rPr>
              <a:t>Set the room up appropriately</a:t>
            </a:r>
            <a:endParaRPr lang="en-US"/>
          </a:p>
          <a:p>
            <a:r>
              <a:rPr lang="en-US">
                <a:ea typeface="+mn-lt"/>
                <a:cs typeface="+mn-lt"/>
              </a:rPr>
              <a:t>Allow enough time to complete each task</a:t>
            </a:r>
            <a:endParaRPr lang="en-US"/>
          </a:p>
          <a:p>
            <a:r>
              <a:rPr lang="en-US">
                <a:ea typeface="+mn-lt"/>
                <a:cs typeface="+mn-lt"/>
              </a:rPr>
              <a:t>Set up the activities so each child has a choice during some part of the activity</a:t>
            </a:r>
            <a:endParaRPr lang="en-US"/>
          </a:p>
          <a:p>
            <a:endParaRPr lang="en-US">
              <a:cs typeface="Arial"/>
            </a:endParaRPr>
          </a:p>
        </p:txBody>
      </p:sp>
    </p:spTree>
    <p:extLst>
      <p:ext uri="{BB962C8B-B14F-4D97-AF65-F5344CB8AC3E}">
        <p14:creationId xmlns:p14="http://schemas.microsoft.com/office/powerpoint/2010/main" val="25413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31849" y="4439564"/>
            <a:ext cx="10716683" cy="858598"/>
          </a:xfrm>
        </p:spPr>
        <p:txBody>
          <a:bodyPr>
            <a:normAutofit lnSpcReduction="10000"/>
          </a:bodyPr>
          <a:lstStyle/>
          <a:p>
            <a:r>
              <a:rPr lang="en-US"/>
              <a:t>Organization and Structure of Extension– </a:t>
            </a:r>
          </a:p>
          <a:p>
            <a:r>
              <a:rPr lang="en-US"/>
              <a:t>4-H Program Management Domain</a:t>
            </a:r>
          </a:p>
        </p:txBody>
      </p:sp>
    </p:spTree>
    <p:extLst>
      <p:ext uri="{BB962C8B-B14F-4D97-AF65-F5344CB8AC3E}">
        <p14:creationId xmlns:p14="http://schemas.microsoft.com/office/powerpoint/2010/main" val="2346670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2ADF-4461-E146-9119-732F13B87B54}"/>
              </a:ext>
            </a:extLst>
          </p:cNvPr>
          <p:cNvSpPr>
            <a:spLocks noGrp="1"/>
          </p:cNvSpPr>
          <p:nvPr>
            <p:ph type="title"/>
          </p:nvPr>
        </p:nvSpPr>
        <p:spPr>
          <a:xfrm>
            <a:off x="838200" y="444638"/>
            <a:ext cx="10515600" cy="972213"/>
          </a:xfrm>
        </p:spPr>
        <p:txBody>
          <a:bodyPr anchor="ctr">
            <a:normAutofit/>
          </a:bodyPr>
          <a:lstStyle/>
          <a:p>
            <a:r>
              <a:rPr lang="en-US">
                <a:ea typeface="+mj-lt"/>
                <a:cs typeface="+mj-lt"/>
              </a:rPr>
              <a:t>Dealing with Disruptive Behavior</a:t>
            </a:r>
            <a:endParaRPr lang="en-US"/>
          </a:p>
        </p:txBody>
      </p:sp>
      <p:sp>
        <p:nvSpPr>
          <p:cNvPr id="4" name="Content Placeholder 3">
            <a:extLst>
              <a:ext uri="{FF2B5EF4-FFF2-40B4-BE49-F238E27FC236}">
                <a16:creationId xmlns:a16="http://schemas.microsoft.com/office/drawing/2014/main" id="{130A195D-0A26-E645-B112-1C2690303F25}"/>
              </a:ext>
            </a:extLst>
          </p:cNvPr>
          <p:cNvSpPr>
            <a:spLocks noGrp="1"/>
          </p:cNvSpPr>
          <p:nvPr>
            <p:ph sz="half" idx="2"/>
          </p:nvPr>
        </p:nvSpPr>
        <p:spPr>
          <a:xfrm>
            <a:off x="842963" y="1600775"/>
            <a:ext cx="10510837" cy="4280072"/>
          </a:xfrm>
        </p:spPr>
        <p:txBody>
          <a:bodyPr vert="horz" lIns="91440" tIns="45720" rIns="91440" bIns="45720" rtlCol="0" anchor="t">
            <a:normAutofit/>
          </a:bodyPr>
          <a:lstStyle/>
          <a:p>
            <a:r>
              <a:rPr lang="en-US" sz="2800">
                <a:ea typeface="+mn-lt"/>
                <a:cs typeface="+mn-lt"/>
              </a:rPr>
              <a:t>numerous strategies, both verbal and non-verbal </a:t>
            </a:r>
          </a:p>
          <a:p>
            <a:r>
              <a:rPr lang="en-US" sz="2800">
                <a:ea typeface="+mn-lt"/>
                <a:cs typeface="+mn-lt"/>
              </a:rPr>
              <a:t>what works for one might not work for another</a:t>
            </a:r>
          </a:p>
          <a:p>
            <a:r>
              <a:rPr lang="en-US" sz="2800">
                <a:ea typeface="+mn-lt"/>
                <a:cs typeface="+mn-lt"/>
              </a:rPr>
              <a:t>most youth will respond appropriately if the environment is set up properly and the activities are engaging.</a:t>
            </a:r>
          </a:p>
          <a:p>
            <a:r>
              <a:rPr lang="en-US" sz="2800">
                <a:ea typeface="+mn-lt"/>
                <a:cs typeface="+mn-lt"/>
              </a:rPr>
              <a:t>keep a calm voice </a:t>
            </a:r>
            <a:endParaRPr lang="en-US">
              <a:ea typeface="+mn-lt"/>
              <a:cs typeface="+mn-lt"/>
            </a:endParaRPr>
          </a:p>
          <a:p>
            <a:r>
              <a:rPr lang="en-US" sz="2800">
                <a:ea typeface="+mn-lt"/>
                <a:cs typeface="+mn-lt"/>
              </a:rPr>
              <a:t>in many instances a disruptive child is just seeking attention </a:t>
            </a:r>
            <a:endParaRPr lang="en-US">
              <a:ea typeface="+mn-lt"/>
              <a:cs typeface="+mn-lt"/>
            </a:endParaRPr>
          </a:p>
          <a:p>
            <a:endParaRPr lang="en-US" sz="2800">
              <a:cs typeface="Arial"/>
            </a:endParaRPr>
          </a:p>
        </p:txBody>
      </p:sp>
    </p:spTree>
    <p:extLst>
      <p:ext uri="{BB962C8B-B14F-4D97-AF65-F5344CB8AC3E}">
        <p14:creationId xmlns:p14="http://schemas.microsoft.com/office/powerpoint/2010/main" val="289676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3345372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31850" y="4439564"/>
            <a:ext cx="10515600" cy="996036"/>
          </a:xfrm>
        </p:spPr>
        <p:txBody>
          <a:bodyPr>
            <a:normAutofit/>
          </a:bodyPr>
          <a:lstStyle/>
          <a:p>
            <a:r>
              <a:rPr lang="en-US"/>
              <a:t>Behavior Management – </a:t>
            </a:r>
          </a:p>
          <a:p>
            <a:r>
              <a:rPr lang="en-US"/>
              <a:t>4-H Program Management Domain</a:t>
            </a:r>
          </a:p>
        </p:txBody>
      </p:sp>
    </p:spTree>
    <p:extLst>
      <p:ext uri="{BB962C8B-B14F-4D97-AF65-F5344CB8AC3E}">
        <p14:creationId xmlns:p14="http://schemas.microsoft.com/office/powerpoint/2010/main" val="2571484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25498" y="444638"/>
            <a:ext cx="9428302" cy="972213"/>
          </a:xfrm>
        </p:spPr>
        <p:txBody>
          <a:bodyPr/>
          <a:lstStyle/>
          <a:p>
            <a:r>
              <a:rPr lang="en-US">
                <a:ea typeface="+mj-lt"/>
                <a:cs typeface="+mj-lt"/>
              </a:rPr>
              <a:t>Brainstorm Group Guidelines</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542469" y="1822232"/>
            <a:ext cx="10809057" cy="4013278"/>
          </a:xfrm>
        </p:spPr>
        <p:txBody>
          <a:bodyPr vert="horz" lIns="91440" tIns="45720" rIns="91440" bIns="45720" rtlCol="0" anchor="t">
            <a:normAutofit fontScale="85000" lnSpcReduction="20000"/>
          </a:bodyPr>
          <a:lstStyle/>
          <a:p>
            <a:pPr marL="0" indent="0">
              <a:lnSpc>
                <a:spcPct val="120000"/>
              </a:lnSpc>
              <a:buNone/>
            </a:pPr>
            <a:r>
              <a:rPr lang="en-US" sz="3200">
                <a:ea typeface="+mn-lt"/>
                <a:cs typeface="+mn-lt"/>
              </a:rPr>
              <a:t>Discuss the following questions as a group:</a:t>
            </a:r>
            <a:endParaRPr lang="en-US" sz="3200">
              <a:cs typeface="Arial" panose="020B0604020202020204"/>
            </a:endParaRPr>
          </a:p>
          <a:p>
            <a:pPr>
              <a:lnSpc>
                <a:spcPct val="120000"/>
              </a:lnSpc>
              <a:buFont typeface="LucidaGrande" panose="020B0604020202020204"/>
              <a:buChar char="•"/>
            </a:pPr>
            <a:r>
              <a:rPr lang="en-US" sz="2800">
                <a:ea typeface="+mn-lt"/>
                <a:cs typeface="+mn-lt"/>
              </a:rPr>
              <a:t>What are some group guidelines you have used in the past? </a:t>
            </a:r>
          </a:p>
          <a:p>
            <a:pPr>
              <a:lnSpc>
                <a:spcPct val="120000"/>
              </a:lnSpc>
              <a:buFont typeface="LucidaGrande" panose="020B0604020202020204"/>
              <a:buChar char="•"/>
            </a:pPr>
            <a:r>
              <a:rPr lang="en-US" sz="2800">
                <a:ea typeface="+mn-lt"/>
                <a:cs typeface="+mn-lt"/>
              </a:rPr>
              <a:t>Why is it important to have group guidelines? </a:t>
            </a:r>
          </a:p>
          <a:p>
            <a:pPr>
              <a:lnSpc>
                <a:spcPct val="120000"/>
              </a:lnSpc>
              <a:buFont typeface="LucidaGrande" panose="020B0604020202020204"/>
              <a:buChar char="•"/>
            </a:pPr>
            <a:r>
              <a:rPr lang="en-US" sz="2800">
                <a:ea typeface="+mn-lt"/>
                <a:cs typeface="+mn-lt"/>
              </a:rPr>
              <a:t>How can it benefit your group? </a:t>
            </a:r>
          </a:p>
          <a:p>
            <a:pPr>
              <a:lnSpc>
                <a:spcPct val="120000"/>
              </a:lnSpc>
              <a:buFont typeface="LucidaGrande" panose="020B0604020202020204"/>
              <a:buChar char="•"/>
            </a:pPr>
            <a:r>
              <a:rPr lang="en-US" sz="2800">
                <a:ea typeface="+mn-lt"/>
                <a:cs typeface="+mn-lt"/>
              </a:rPr>
              <a:t>How can we help youth follow the guidelines? </a:t>
            </a:r>
          </a:p>
          <a:p>
            <a:pPr>
              <a:lnSpc>
                <a:spcPct val="120000"/>
              </a:lnSpc>
              <a:buFont typeface="LucidaGrande" panose="020B0604020202020204"/>
              <a:buChar char="•"/>
            </a:pPr>
            <a:r>
              <a:rPr lang="en-US" sz="2800">
                <a:ea typeface="+mn-lt"/>
                <a:cs typeface="+mn-lt"/>
              </a:rPr>
              <a:t>What can a group leader or member say to someone who has broken the guidelines?  </a:t>
            </a:r>
          </a:p>
          <a:p>
            <a:pPr>
              <a:lnSpc>
                <a:spcPct val="120000"/>
              </a:lnSpc>
              <a:buFont typeface="LucidaGrande" panose="020B0604020202020204"/>
              <a:buChar char="•"/>
            </a:pPr>
            <a:r>
              <a:rPr lang="en-US" sz="2800">
                <a:ea typeface="+mn-lt"/>
                <a:cs typeface="+mn-lt"/>
              </a:rPr>
              <a:t>What are some group guidelines you have used in the past?</a:t>
            </a:r>
            <a:endParaRPr lang="en-US" sz="2800">
              <a:cs typeface="Arial"/>
            </a:endParaRPr>
          </a:p>
        </p:txBody>
      </p:sp>
      <p:pic>
        <p:nvPicPr>
          <p:cNvPr id="7" name="Picture 4" descr="Icon&#10;&#10;Description automatically generated">
            <a:extLst>
              <a:ext uri="{FF2B5EF4-FFF2-40B4-BE49-F238E27FC236}">
                <a16:creationId xmlns:a16="http://schemas.microsoft.com/office/drawing/2014/main" id="{B3E6594D-3DBA-446A-ACCD-0669ACD13843}"/>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2750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16585" y="444638"/>
            <a:ext cx="9437215" cy="972213"/>
          </a:xfrm>
        </p:spPr>
        <p:txBody>
          <a:bodyPr anchor="ctr">
            <a:normAutofit/>
          </a:bodyPr>
          <a:lstStyle/>
          <a:p>
            <a:r>
              <a:rPr lang="en-US">
                <a:ea typeface="+mj-lt"/>
                <a:cs typeface="+mj-lt"/>
              </a:rPr>
              <a:t>Utilizing Behavior Techniques</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sz="half" idx="1"/>
          </p:nvPr>
        </p:nvSpPr>
        <p:spPr>
          <a:xfrm>
            <a:off x="1465319" y="1949758"/>
            <a:ext cx="11189421" cy="3944475"/>
          </a:xfrm>
        </p:spPr>
        <p:txBody>
          <a:bodyPr vert="horz" lIns="91440" tIns="45720" rIns="91440" bIns="45720" rtlCol="0" anchor="t">
            <a:normAutofit/>
          </a:bodyPr>
          <a:lstStyle/>
          <a:p>
            <a:pPr marL="514350" indent="-514350">
              <a:buAutoNum type="arabicPeriod"/>
            </a:pPr>
            <a:r>
              <a:rPr lang="en-US" sz="3200">
                <a:cs typeface="Arial"/>
              </a:rPr>
              <a:t>Write</a:t>
            </a:r>
            <a:r>
              <a:rPr lang="en-US" sz="3200">
                <a:ea typeface="+mn-lt"/>
                <a:cs typeface="+mn-lt"/>
              </a:rPr>
              <a:t> a brief description of a behavior issue you have encountered that made it difficult to have a successful and cooperative meeting or activity. </a:t>
            </a:r>
            <a:br>
              <a:rPr lang="en-US" sz="3200">
                <a:ea typeface="+mn-lt"/>
                <a:cs typeface="+mn-lt"/>
              </a:rPr>
            </a:br>
            <a:endParaRPr lang="en-US" sz="3200">
              <a:ea typeface="+mn-lt"/>
              <a:cs typeface="+mn-lt"/>
            </a:endParaRPr>
          </a:p>
          <a:p>
            <a:pPr marL="514350" indent="-514350">
              <a:buAutoNum type="arabicPeriod"/>
            </a:pPr>
            <a:r>
              <a:rPr lang="en-US" sz="3200">
                <a:ea typeface="+mn-lt"/>
                <a:cs typeface="+mn-lt"/>
              </a:rPr>
              <a:t>In the corner of the card, identify the category you think best describes the situation.</a:t>
            </a:r>
            <a:br>
              <a:rPr lang="en-US" sz="3200">
                <a:ea typeface="+mn-lt"/>
                <a:cs typeface="+mn-lt"/>
              </a:rPr>
            </a:br>
            <a:r>
              <a:rPr lang="en-US" sz="3200">
                <a:ea typeface="+mn-lt"/>
                <a:cs typeface="+mn-lt"/>
              </a:rPr>
              <a:t> </a:t>
            </a:r>
            <a:endParaRPr lang="en-US" sz="3200">
              <a:cs typeface="Arial" panose="020B0604020202020204"/>
            </a:endParaRPr>
          </a:p>
          <a:p>
            <a:pPr marL="514350" indent="-514350">
              <a:buAutoNum type="arabicPeriod"/>
            </a:pPr>
            <a:r>
              <a:rPr lang="en-US" sz="3200">
                <a:cs typeface="Arial" panose="020B0604020202020204"/>
              </a:rPr>
              <a:t>Discuss with the group.</a:t>
            </a:r>
          </a:p>
        </p:txBody>
      </p:sp>
      <p:pic>
        <p:nvPicPr>
          <p:cNvPr id="4" name="Picture 4" descr="Icon&#10;&#10;Description automatically generated">
            <a:extLst>
              <a:ext uri="{FF2B5EF4-FFF2-40B4-BE49-F238E27FC236}">
                <a16:creationId xmlns:a16="http://schemas.microsoft.com/office/drawing/2014/main" id="{2EC23160-EFA5-4AAF-94F8-67231FB82367}"/>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428350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16585" y="444638"/>
            <a:ext cx="9437215" cy="972213"/>
          </a:xfrm>
        </p:spPr>
        <p:txBody>
          <a:bodyPr anchor="ctr">
            <a:normAutofit/>
          </a:bodyPr>
          <a:lstStyle/>
          <a:p>
            <a:r>
              <a:rPr lang="en-US" dirty="0">
                <a:ea typeface="+mj-lt"/>
                <a:cs typeface="+mj-lt"/>
              </a:rPr>
              <a:t>Meeting Situations- Slide 1</a:t>
            </a:r>
            <a:endParaRPr lang="en-US" dirty="0"/>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sz="half" idx="1"/>
          </p:nvPr>
        </p:nvSpPr>
        <p:spPr>
          <a:xfrm>
            <a:off x="1303220" y="2117956"/>
            <a:ext cx="10431369" cy="3815945"/>
          </a:xfrm>
        </p:spPr>
        <p:txBody>
          <a:bodyPr vert="horz" lIns="91440" tIns="45720" rIns="91440" bIns="45720" rtlCol="0" anchor="t">
            <a:normAutofit fontScale="77500" lnSpcReduction="20000"/>
          </a:bodyPr>
          <a:lstStyle/>
          <a:p>
            <a:pPr marL="514350" indent="-514350">
              <a:lnSpc>
                <a:spcPct val="100000"/>
              </a:lnSpc>
              <a:spcBef>
                <a:spcPts val="0"/>
              </a:spcBef>
              <a:buAutoNum type="arabicPeriod"/>
            </a:pPr>
            <a:r>
              <a:rPr lang="en-US" sz="3200" dirty="0">
                <a:ea typeface="+mn-lt"/>
                <a:cs typeface="+mn-lt"/>
              </a:rPr>
              <a:t>Read through scenarios and complete the corresponding activity.</a:t>
            </a:r>
            <a:endParaRPr lang="en-US" sz="3200" dirty="0">
              <a:cs typeface="Arial" panose="020B0604020202020204"/>
            </a:endParaRPr>
          </a:p>
          <a:p>
            <a:pPr>
              <a:lnSpc>
                <a:spcPct val="100000"/>
              </a:lnSpc>
              <a:spcBef>
                <a:spcPts val="0"/>
              </a:spcBef>
            </a:pPr>
            <a:endParaRPr lang="en-US" sz="2700" dirty="0">
              <a:ea typeface="+mn-lt"/>
              <a:cs typeface="+mn-lt"/>
            </a:endParaRPr>
          </a:p>
          <a:p>
            <a:pPr>
              <a:lnSpc>
                <a:spcPct val="100000"/>
              </a:lnSpc>
              <a:spcBef>
                <a:spcPts val="0"/>
              </a:spcBef>
            </a:pPr>
            <a:r>
              <a:rPr lang="en-US" sz="2700" i="1" dirty="0">
                <a:ea typeface="+mn-lt"/>
                <a:cs typeface="+mn-lt"/>
              </a:rPr>
              <a:t>Scenario 1.  You are hosting a club meeting right after school.  You have the cafeteria with tables and a gym available to you. You have twenty youth in 3rd through 5th grade coming to your meeting. Develop a meeting plan/schedule for a club meeting with this group.</a:t>
            </a:r>
            <a:endParaRPr lang="en-US" sz="2700" dirty="0">
              <a:ea typeface="+mn-lt"/>
              <a:cs typeface="+mn-lt"/>
            </a:endParaRPr>
          </a:p>
          <a:p>
            <a:pPr>
              <a:lnSpc>
                <a:spcPct val="100000"/>
              </a:lnSpc>
              <a:spcBef>
                <a:spcPts val="0"/>
              </a:spcBef>
            </a:pPr>
            <a:endParaRPr lang="en-US" sz="2700" dirty="0">
              <a:ea typeface="+mn-lt"/>
              <a:cs typeface="+mn-lt"/>
            </a:endParaRPr>
          </a:p>
          <a:p>
            <a:pPr>
              <a:lnSpc>
                <a:spcPct val="100000"/>
              </a:lnSpc>
              <a:spcBef>
                <a:spcPts val="0"/>
              </a:spcBef>
            </a:pPr>
            <a:r>
              <a:rPr lang="en-US" sz="2700" i="1" dirty="0">
                <a:ea typeface="+mn-lt"/>
                <a:cs typeface="+mn-lt"/>
              </a:rPr>
              <a:t>Scenario 2. You have a group of thirty youth from 9 to 16-years with about three youth within each age group. You are meeting in a church, with a large indoor space (with room for the group to move about) and a bit of outdoor space available that is also fenced off. You also have access to a kitchen, and a few empty classrooms right next to the large indoor space. Develop a meeting plan/ schedule for this group.</a:t>
            </a:r>
          </a:p>
        </p:txBody>
      </p:sp>
      <p:pic>
        <p:nvPicPr>
          <p:cNvPr id="4" name="Picture 4" descr="Icon&#10;&#10;Description automatically generated">
            <a:extLst>
              <a:ext uri="{FF2B5EF4-FFF2-40B4-BE49-F238E27FC236}">
                <a16:creationId xmlns:a16="http://schemas.microsoft.com/office/drawing/2014/main" id="{2EC23160-EFA5-4AAF-94F8-67231FB82367}"/>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3859050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16585" y="444638"/>
            <a:ext cx="9437215" cy="972213"/>
          </a:xfrm>
        </p:spPr>
        <p:txBody>
          <a:bodyPr anchor="ctr">
            <a:normAutofit/>
          </a:bodyPr>
          <a:lstStyle/>
          <a:p>
            <a:r>
              <a:rPr lang="en-US" dirty="0">
                <a:ea typeface="+mj-lt"/>
                <a:cs typeface="+mj-lt"/>
              </a:rPr>
              <a:t>Meeting Situations- Slide 2</a:t>
            </a:r>
            <a:endParaRPr lang="en-US" dirty="0"/>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sz="half" idx="1"/>
          </p:nvPr>
        </p:nvSpPr>
        <p:spPr>
          <a:xfrm>
            <a:off x="1294039" y="1989425"/>
            <a:ext cx="10431369" cy="4348427"/>
          </a:xfrm>
        </p:spPr>
        <p:txBody>
          <a:bodyPr vert="horz" lIns="91440" tIns="45720" rIns="91440" bIns="45720" rtlCol="0" anchor="t">
            <a:normAutofit fontScale="92500" lnSpcReduction="10000"/>
          </a:bodyPr>
          <a:lstStyle/>
          <a:p>
            <a:pPr marL="514350" indent="-514350">
              <a:lnSpc>
                <a:spcPct val="100000"/>
              </a:lnSpc>
              <a:spcBef>
                <a:spcPts val="0"/>
              </a:spcBef>
              <a:buAutoNum type="arabicPeriod"/>
            </a:pPr>
            <a:r>
              <a:rPr lang="en-US" sz="3200" dirty="0">
                <a:ea typeface="+mn-lt"/>
                <a:cs typeface="+mn-lt"/>
              </a:rPr>
              <a:t>Read through scenarios and complete the corresponding activities.</a:t>
            </a:r>
            <a:endParaRPr lang="en-US" sz="3200" dirty="0">
              <a:cs typeface="Arial" panose="020B0604020202020204"/>
            </a:endParaRPr>
          </a:p>
          <a:p>
            <a:pPr>
              <a:lnSpc>
                <a:spcPct val="100000"/>
              </a:lnSpc>
              <a:spcBef>
                <a:spcPts val="0"/>
              </a:spcBef>
            </a:pPr>
            <a:endParaRPr lang="en-US" sz="2000" dirty="0">
              <a:ea typeface="+mn-lt"/>
              <a:cs typeface="+mn-lt"/>
            </a:endParaRPr>
          </a:p>
          <a:p>
            <a:pPr>
              <a:lnSpc>
                <a:spcPct val="100000"/>
              </a:lnSpc>
              <a:spcBef>
                <a:spcPts val="0"/>
              </a:spcBef>
            </a:pPr>
            <a:r>
              <a:rPr lang="en-US" sz="2000" i="1" dirty="0">
                <a:ea typeface="+mn-lt"/>
                <a:cs typeface="+mn-lt"/>
              </a:rPr>
              <a:t>Scenario 3.  You have a new 4-H member that has joined your club after several meetings have already been held. What steps would you take to help this new member become adjusted to the group? </a:t>
            </a:r>
            <a:br>
              <a:rPr lang="en-US" sz="2000" i="1" dirty="0">
                <a:ea typeface="+mn-lt"/>
                <a:cs typeface="+mn-lt"/>
              </a:rPr>
            </a:br>
            <a:endParaRPr lang="en-US" sz="2000" dirty="0">
              <a:ea typeface="+mn-lt"/>
              <a:cs typeface="+mn-lt"/>
            </a:endParaRPr>
          </a:p>
          <a:p>
            <a:pPr>
              <a:lnSpc>
                <a:spcPct val="100000"/>
              </a:lnSpc>
              <a:spcBef>
                <a:spcPts val="0"/>
              </a:spcBef>
            </a:pPr>
            <a:r>
              <a:rPr lang="en-US" sz="2000" i="1" dirty="0">
                <a:ea typeface="+mn-lt"/>
                <a:cs typeface="+mn-lt"/>
              </a:rPr>
              <a:t>Scenario 4.  The Creative Clovers 4-H Club is a service club for youth ages 13-18. The club voted to sew tote bags to fill with supplies to donate to less fortunate people. As part of this project, the group has learned how to select and cut out a pattern, mark and pin the pattern to prepare for sewing, and use machines to practice sewing. For many of the youth, this is their first time with a sewing machine. Two youth are being exceptionally disruptive to the point that it is making the situation dangerous. You have tried multiple ways to redirect and involve the youth, and nothing seems to be working. What other steps could you take?</a:t>
            </a:r>
            <a:endParaRPr lang="en-US" sz="2000" dirty="0">
              <a:ea typeface="+mn-lt"/>
              <a:cs typeface="+mn-lt"/>
            </a:endParaRPr>
          </a:p>
        </p:txBody>
      </p:sp>
      <p:pic>
        <p:nvPicPr>
          <p:cNvPr id="4" name="Picture 4" descr="Icon&#10;&#10;Description automatically generated">
            <a:extLst>
              <a:ext uri="{FF2B5EF4-FFF2-40B4-BE49-F238E27FC236}">
                <a16:creationId xmlns:a16="http://schemas.microsoft.com/office/drawing/2014/main" id="{2EC23160-EFA5-4AAF-94F8-67231FB82367}"/>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2295219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457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a:xfrm>
            <a:off x="817069" y="1507067"/>
            <a:ext cx="5212552" cy="2443142"/>
          </a:xfrm>
        </p:spPr>
        <p:txBody>
          <a:bodyPr>
            <a:normAutofit/>
          </a:bodyPr>
          <a:lstStyle/>
          <a:p>
            <a:r>
              <a:rPr lang="en-US"/>
              <a:t>Record Keeping</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a:xfrm>
            <a:off x="817068" y="3950208"/>
            <a:ext cx="5786932" cy="456837"/>
          </a:xfrm>
        </p:spPr>
        <p:txBody>
          <a:bodyPr>
            <a:normAutofit/>
          </a:bodyPr>
          <a:lstStyle/>
          <a:p>
            <a:r>
              <a:rPr lang="en-US"/>
              <a:t>4-H Program Management Domain</a:t>
            </a:r>
          </a:p>
        </p:txBody>
      </p:sp>
    </p:spTree>
    <p:extLst>
      <p:ext uri="{BB962C8B-B14F-4D97-AF65-F5344CB8AC3E}">
        <p14:creationId xmlns:p14="http://schemas.microsoft.com/office/powerpoint/2010/main" val="4062913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records should I keep?</a:t>
            </a:r>
          </a:p>
        </p:txBody>
      </p:sp>
      <p:sp>
        <p:nvSpPr>
          <p:cNvPr id="3" name="Content Placeholder 2"/>
          <p:cNvSpPr>
            <a:spLocks noGrp="1"/>
          </p:cNvSpPr>
          <p:nvPr>
            <p:ph idx="1"/>
          </p:nvPr>
        </p:nvSpPr>
        <p:spPr>
          <a:xfrm>
            <a:off x="838200" y="996939"/>
            <a:ext cx="10515600" cy="4759285"/>
          </a:xfrm>
        </p:spPr>
        <p:txBody>
          <a:bodyPr vert="horz" lIns="91440" tIns="45720" rIns="91440" bIns="45720" rtlCol="0" anchor="t">
            <a:normAutofit/>
          </a:bodyPr>
          <a:lstStyle/>
          <a:p>
            <a:pPr marL="0" indent="0">
              <a:lnSpc>
                <a:spcPct val="110000"/>
              </a:lnSpc>
              <a:buNone/>
            </a:pPr>
            <a:endParaRPr lang="en-US" sz="4000">
              <a:cs typeface="Arial"/>
            </a:endParaRPr>
          </a:p>
          <a:p>
            <a:pPr>
              <a:buFont typeface="LucidaGrande"/>
              <a:buChar char="•"/>
            </a:pPr>
            <a:r>
              <a:rPr lang="en-US">
                <a:ea typeface="+mn-lt"/>
                <a:cs typeface="+mn-lt"/>
              </a:rPr>
              <a:t>Roster of club or group members  </a:t>
            </a:r>
          </a:p>
          <a:p>
            <a:pPr>
              <a:buFont typeface="LucidaGrande"/>
              <a:buChar char="•"/>
            </a:pPr>
            <a:r>
              <a:rPr lang="en-US">
                <a:ea typeface="+mn-lt"/>
                <a:cs typeface="+mn-lt"/>
              </a:rPr>
              <a:t>Enrollment information including contact information, emergency contact information, health forms, photo releases, etc</a:t>
            </a:r>
            <a:endParaRPr lang="en-US">
              <a:cs typeface="Arial"/>
            </a:endParaRPr>
          </a:p>
          <a:p>
            <a:pPr>
              <a:buFont typeface="LucidaGrande"/>
            </a:pPr>
            <a:r>
              <a:rPr lang="en-US">
                <a:ea typeface="+mn-lt"/>
                <a:cs typeface="+mn-lt"/>
              </a:rPr>
              <a:t>Attendance at each club function</a:t>
            </a:r>
            <a:endParaRPr lang="en-US"/>
          </a:p>
          <a:p>
            <a:pPr>
              <a:buFont typeface="LucidaGrande"/>
            </a:pPr>
            <a:r>
              <a:rPr lang="en-US">
                <a:ea typeface="+mn-lt"/>
                <a:cs typeface="+mn-lt"/>
              </a:rPr>
              <a:t>Financial accounting of 4-H monies</a:t>
            </a:r>
            <a:endParaRPr lang="en-US"/>
          </a:p>
          <a:p>
            <a:pPr>
              <a:buFont typeface="LucidaGrande"/>
            </a:pPr>
            <a:r>
              <a:rPr lang="en-US">
                <a:ea typeface="+mn-lt"/>
                <a:cs typeface="+mn-lt"/>
              </a:rPr>
              <a:t>Minutes and agendas for club meetings</a:t>
            </a:r>
            <a:endParaRPr lang="en-US"/>
          </a:p>
          <a:p>
            <a:pPr>
              <a:buFont typeface="LucidaGrande"/>
            </a:pPr>
            <a:r>
              <a:rPr lang="en-US">
                <a:ea typeface="+mn-lt"/>
                <a:cs typeface="+mn-lt"/>
              </a:rPr>
              <a:t>Plans for upcoming meetings and programs</a:t>
            </a:r>
            <a:endParaRPr lang="en-US"/>
          </a:p>
          <a:p>
            <a:pPr>
              <a:buFont typeface="LucidaGrande"/>
            </a:pPr>
            <a:r>
              <a:rPr lang="en-US">
                <a:ea typeface="+mn-lt"/>
                <a:cs typeface="+mn-lt"/>
              </a:rPr>
              <a:t>Incident/accident reports</a:t>
            </a:r>
            <a:endParaRPr lang="en-US"/>
          </a:p>
          <a:p>
            <a:pPr marL="0" indent="0">
              <a:buNone/>
            </a:pPr>
            <a:endParaRPr lang="en-US">
              <a:cs typeface="Arial"/>
            </a:endParaRPr>
          </a:p>
          <a:p>
            <a:pPr marL="0" indent="0">
              <a:buNone/>
            </a:pPr>
            <a:endParaRPr lang="en-US" sz="1800"/>
          </a:p>
        </p:txBody>
      </p:sp>
      <p:pic>
        <p:nvPicPr>
          <p:cNvPr id="4" name="Picture 3">
            <a:extLst>
              <a:ext uri="{FF2B5EF4-FFF2-40B4-BE49-F238E27FC236}">
                <a16:creationId xmlns:a16="http://schemas.microsoft.com/office/drawing/2014/main" id="{E1F74EFF-F76D-E249-8318-8070F46F180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71229" y="2744108"/>
            <a:ext cx="3083170" cy="3172537"/>
          </a:xfrm>
          <a:prstGeom prst="rect">
            <a:avLst/>
          </a:prstGeom>
        </p:spPr>
      </p:pic>
    </p:spTree>
    <p:extLst>
      <p:ext uri="{BB962C8B-B14F-4D97-AF65-F5344CB8AC3E}">
        <p14:creationId xmlns:p14="http://schemas.microsoft.com/office/powerpoint/2010/main" val="15391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2007618" y="920888"/>
            <a:ext cx="9455039" cy="972213"/>
          </a:xfrm>
        </p:spPr>
        <p:txBody>
          <a:bodyPr>
            <a:normAutofit fontScale="90000"/>
          </a:bodyPr>
          <a:lstStyle/>
          <a:p>
            <a:r>
              <a:rPr lang="en-US" dirty="0">
                <a:ea typeface="+mj-lt"/>
                <a:cs typeface="+mj-lt"/>
              </a:rPr>
              <a:t>All About My Extension Program </a:t>
            </a:r>
            <a:br>
              <a:rPr lang="en-US" dirty="0">
                <a:ea typeface="+mj-lt"/>
                <a:cs typeface="+mj-lt"/>
              </a:rPr>
            </a:br>
            <a:r>
              <a:rPr lang="en-US" dirty="0">
                <a:ea typeface="+mj-lt"/>
                <a:cs typeface="+mj-lt"/>
              </a:rPr>
              <a:t>Scavenger Hunt</a:t>
            </a:r>
            <a:endParaRPr lang="en-US" dirty="0"/>
          </a:p>
          <a:p>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672760" y="1985908"/>
            <a:ext cx="10515600" cy="4451976"/>
          </a:xfrm>
        </p:spPr>
        <p:txBody>
          <a:bodyPr vert="horz" lIns="91440" tIns="45720" rIns="91440" bIns="45720" rtlCol="0" anchor="t">
            <a:normAutofit/>
          </a:bodyPr>
          <a:lstStyle/>
          <a:p>
            <a:pPr marL="285750" indent="-285750">
              <a:lnSpc>
                <a:spcPct val="100000"/>
              </a:lnSpc>
              <a:spcBef>
                <a:spcPts val="0"/>
              </a:spcBef>
              <a:buFont typeface="Arial,Sans-Serif"/>
              <a:buChar char="•"/>
            </a:pPr>
            <a:r>
              <a:rPr lang="en-US" sz="3500" dirty="0">
                <a:ea typeface="+mn-lt"/>
                <a:cs typeface="+mn-lt"/>
              </a:rPr>
              <a:t>My Land Grant University is:</a:t>
            </a:r>
          </a:p>
          <a:p>
            <a:pPr marL="285750" indent="-285750">
              <a:lnSpc>
                <a:spcPct val="100000"/>
              </a:lnSpc>
              <a:spcBef>
                <a:spcPts val="0"/>
              </a:spcBef>
              <a:buFont typeface="Arial,Sans-Serif"/>
              <a:buChar char="•"/>
            </a:pPr>
            <a:r>
              <a:rPr lang="en-US" sz="3500" dirty="0">
                <a:ea typeface="+mn-lt"/>
                <a:cs typeface="+mn-lt"/>
              </a:rPr>
              <a:t>My Extension Director is:</a:t>
            </a:r>
          </a:p>
          <a:p>
            <a:pPr marL="285750" indent="-285750">
              <a:lnSpc>
                <a:spcPct val="100000"/>
              </a:lnSpc>
              <a:spcBef>
                <a:spcPts val="0"/>
              </a:spcBef>
              <a:buFont typeface="Arial,Sans-Serif"/>
              <a:buChar char="•"/>
            </a:pPr>
            <a:r>
              <a:rPr lang="en-US" sz="3500" dirty="0">
                <a:ea typeface="+mn-lt"/>
                <a:cs typeface="+mn-lt"/>
              </a:rPr>
              <a:t>My Extension program’s website is:</a:t>
            </a:r>
          </a:p>
          <a:p>
            <a:pPr marL="285750" indent="-285750">
              <a:lnSpc>
                <a:spcPct val="100000"/>
              </a:lnSpc>
              <a:spcBef>
                <a:spcPts val="0"/>
              </a:spcBef>
              <a:buFont typeface="Arial,Sans-Serif"/>
              <a:buChar char="•"/>
            </a:pPr>
            <a:r>
              <a:rPr lang="en-US" sz="3500" dirty="0">
                <a:ea typeface="+mn-lt"/>
                <a:cs typeface="+mn-lt"/>
              </a:rPr>
              <a:t>Extension program areas offered (beyond 4-H):</a:t>
            </a:r>
          </a:p>
          <a:p>
            <a:pPr marL="285750" indent="-285750">
              <a:lnSpc>
                <a:spcPct val="100000"/>
              </a:lnSpc>
              <a:spcBef>
                <a:spcPts val="0"/>
              </a:spcBef>
              <a:buFont typeface="Arial,Sans-Serif"/>
              <a:buChar char="•"/>
            </a:pPr>
            <a:r>
              <a:rPr lang="en-US" sz="3500" dirty="0">
                <a:ea typeface="+mn-lt"/>
                <a:cs typeface="+mn-lt"/>
              </a:rPr>
              <a:t>Some local Extension staff are:</a:t>
            </a:r>
          </a:p>
          <a:p>
            <a:pPr marL="285750" indent="-285750">
              <a:lnSpc>
                <a:spcPct val="100000"/>
              </a:lnSpc>
              <a:spcBef>
                <a:spcPts val="0"/>
              </a:spcBef>
              <a:buFont typeface="Arial,Sans-Serif"/>
              <a:buChar char="•"/>
            </a:pPr>
            <a:r>
              <a:rPr lang="en-US" sz="3500" dirty="0">
                <a:ea typeface="+mn-lt"/>
                <a:cs typeface="+mn-lt"/>
              </a:rPr>
              <a:t>Some other interesting facts about my Extension program:</a:t>
            </a:r>
            <a:endParaRPr lang="en-US" dirty="0"/>
          </a:p>
          <a:p>
            <a:pPr marL="0" indent="0">
              <a:lnSpc>
                <a:spcPct val="120000"/>
              </a:lnSpc>
              <a:spcBef>
                <a:spcPts val="0"/>
              </a:spcBef>
              <a:buAutoNum type="arabicPeriod"/>
            </a:pPr>
            <a:endParaRPr lang="en-US"/>
          </a:p>
          <a:p>
            <a:endParaRPr lang="en-US"/>
          </a:p>
        </p:txBody>
      </p:sp>
      <p:pic>
        <p:nvPicPr>
          <p:cNvPr id="5" name="Picture 4">
            <a:extLst>
              <a:ext uri="{FF2B5EF4-FFF2-40B4-BE49-F238E27FC236}">
                <a16:creationId xmlns:a16="http://schemas.microsoft.com/office/drawing/2014/main" id="{F0C821AC-759F-4938-A7E2-DCBD593676AA}"/>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526217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 Keeping Tips</a:t>
            </a:r>
          </a:p>
        </p:txBody>
      </p:sp>
      <p:sp>
        <p:nvSpPr>
          <p:cNvPr id="3" name="Content Placeholder 2"/>
          <p:cNvSpPr>
            <a:spLocks noGrp="1"/>
          </p:cNvSpPr>
          <p:nvPr>
            <p:ph idx="1"/>
          </p:nvPr>
        </p:nvSpPr>
        <p:spPr>
          <a:xfrm>
            <a:off x="811463" y="1415816"/>
            <a:ext cx="10515600" cy="4491917"/>
          </a:xfrm>
        </p:spPr>
        <p:txBody>
          <a:bodyPr vert="horz" lIns="91440" tIns="45720" rIns="91440" bIns="45720" rtlCol="0" anchor="t">
            <a:normAutofit/>
          </a:bodyPr>
          <a:lstStyle/>
          <a:p>
            <a:pPr marL="0" indent="0">
              <a:lnSpc>
                <a:spcPct val="110000"/>
              </a:lnSpc>
              <a:buNone/>
            </a:pPr>
            <a:endParaRPr lang="en-US" sz="4000">
              <a:cs typeface="Arial"/>
            </a:endParaRPr>
          </a:p>
          <a:p>
            <a:pPr>
              <a:buFont typeface="LucidaGrande"/>
              <a:buChar char="•"/>
            </a:pPr>
            <a:r>
              <a:rPr lang="en-US">
                <a:ea typeface="+mn-lt"/>
                <a:cs typeface="+mn-lt"/>
              </a:rPr>
              <a:t>Use templates and forms.  </a:t>
            </a:r>
          </a:p>
          <a:p>
            <a:pPr>
              <a:buFont typeface="LucidaGrande"/>
              <a:buChar char="•"/>
            </a:pPr>
            <a:r>
              <a:rPr lang="en-US">
                <a:ea typeface="+mn-lt"/>
                <a:cs typeface="+mn-lt"/>
              </a:rPr>
              <a:t>Update records on a regular basis.</a:t>
            </a:r>
            <a:endParaRPr lang="en-US">
              <a:cs typeface="Arial"/>
            </a:endParaRPr>
          </a:p>
          <a:p>
            <a:pPr>
              <a:buFont typeface="LucidaGrande"/>
            </a:pPr>
            <a:r>
              <a:rPr lang="en-US">
                <a:ea typeface="+mn-lt"/>
                <a:cs typeface="+mn-lt"/>
              </a:rPr>
              <a:t>Work with your Extension professional to identify a timeline </a:t>
            </a:r>
          </a:p>
          <a:p>
            <a:pPr marL="0" indent="0">
              <a:buNone/>
            </a:pPr>
            <a:r>
              <a:rPr lang="en-US">
                <a:ea typeface="+mn-lt"/>
                <a:cs typeface="+mn-lt"/>
              </a:rPr>
              <a:t>   when records, reports and/or forms are due.</a:t>
            </a:r>
            <a:endParaRPr lang="en-US">
              <a:cs typeface="Arial" panose="020B0604020202020204"/>
            </a:endParaRPr>
          </a:p>
          <a:p>
            <a:pPr>
              <a:buFont typeface="LucidaGrande"/>
            </a:pPr>
            <a:r>
              <a:rPr lang="en-US">
                <a:ea typeface="+mn-lt"/>
                <a:cs typeface="+mn-lt"/>
              </a:rPr>
              <a:t>Ask other volunteers what method they use for record keeping and the strengths of their system.</a:t>
            </a:r>
            <a:endParaRPr lang="en-US"/>
          </a:p>
          <a:p>
            <a:pPr>
              <a:buFont typeface="LucidaGrande"/>
            </a:pPr>
            <a:r>
              <a:rPr lang="en-US">
                <a:ea typeface="+mn-lt"/>
                <a:cs typeface="+mn-lt"/>
              </a:rPr>
              <a:t>Take time to evaluate if the record keeping system is working for you. </a:t>
            </a:r>
            <a:endParaRPr lang="en-US"/>
          </a:p>
          <a:p>
            <a:pPr marL="0" indent="0">
              <a:buNone/>
            </a:pPr>
            <a:endParaRPr lang="en-US">
              <a:cs typeface="Arial"/>
            </a:endParaRPr>
          </a:p>
          <a:p>
            <a:pPr marL="0" indent="0">
              <a:buNone/>
            </a:pPr>
            <a:endParaRPr lang="en-US">
              <a:cs typeface="Arial"/>
            </a:endParaRPr>
          </a:p>
          <a:p>
            <a:pPr marL="0" indent="0">
              <a:buNone/>
            </a:pPr>
            <a:endParaRPr lang="en-US" sz="1800"/>
          </a:p>
        </p:txBody>
      </p:sp>
      <p:pic>
        <p:nvPicPr>
          <p:cNvPr id="6" name="Picture 6" descr="Icon&#10;&#10;Description automatically generated">
            <a:extLst>
              <a:ext uri="{FF2B5EF4-FFF2-40B4-BE49-F238E27FC236}">
                <a16:creationId xmlns:a16="http://schemas.microsoft.com/office/drawing/2014/main" id="{A6E170D3-DD23-4434-B691-3A48339C3500}"/>
              </a:ext>
            </a:extLst>
          </p:cNvPr>
          <p:cNvPicPr>
            <a:picLocks noChangeAspect="1"/>
          </p:cNvPicPr>
          <p:nvPr/>
        </p:nvPicPr>
        <p:blipFill>
          <a:blip r:embed="rId3"/>
          <a:stretch>
            <a:fillRect/>
          </a:stretch>
        </p:blipFill>
        <p:spPr>
          <a:xfrm rot="20940000">
            <a:off x="8080929" y="336349"/>
            <a:ext cx="3389340" cy="2338369"/>
          </a:xfrm>
          <a:prstGeom prst="rect">
            <a:avLst/>
          </a:prstGeom>
        </p:spPr>
      </p:pic>
    </p:spTree>
    <p:extLst>
      <p:ext uri="{BB962C8B-B14F-4D97-AF65-F5344CB8AC3E}">
        <p14:creationId xmlns:p14="http://schemas.microsoft.com/office/powerpoint/2010/main" val="4150096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 Keeping Self-Assessent</a:t>
            </a:r>
          </a:p>
        </p:txBody>
      </p:sp>
      <p:sp>
        <p:nvSpPr>
          <p:cNvPr id="3" name="Content Placeholder 2"/>
          <p:cNvSpPr>
            <a:spLocks noGrp="1"/>
          </p:cNvSpPr>
          <p:nvPr>
            <p:ph idx="1"/>
          </p:nvPr>
        </p:nvSpPr>
        <p:spPr>
          <a:xfrm>
            <a:off x="838200" y="996939"/>
            <a:ext cx="9802618" cy="4919706"/>
          </a:xfrm>
        </p:spPr>
        <p:txBody>
          <a:bodyPr vert="horz" lIns="91440" tIns="45720" rIns="91440" bIns="45720" rtlCol="0" anchor="t">
            <a:normAutofit fontScale="92500" lnSpcReduction="10000"/>
          </a:bodyPr>
          <a:lstStyle/>
          <a:p>
            <a:pPr marL="0" indent="0">
              <a:lnSpc>
                <a:spcPct val="110000"/>
              </a:lnSpc>
              <a:buNone/>
            </a:pPr>
            <a:endParaRPr lang="en-US" sz="4000">
              <a:cs typeface="Arial"/>
            </a:endParaRPr>
          </a:p>
          <a:p>
            <a:pPr>
              <a:buFont typeface="Wingdings"/>
              <a:buChar char="q"/>
            </a:pPr>
            <a:r>
              <a:rPr lang="en-US">
                <a:ea typeface="+mn-lt"/>
                <a:cs typeface="+mn-lt"/>
              </a:rPr>
              <a:t>  I keep my information organized and easily accessible. </a:t>
            </a:r>
          </a:p>
          <a:p>
            <a:pPr marL="0" indent="0">
              <a:buNone/>
            </a:pPr>
            <a:endParaRPr lang="en-US">
              <a:ea typeface="+mn-lt"/>
              <a:cs typeface="+mn-lt"/>
            </a:endParaRPr>
          </a:p>
          <a:p>
            <a:pPr>
              <a:buFont typeface="Wingdings"/>
              <a:buChar char="q"/>
            </a:pPr>
            <a:r>
              <a:rPr lang="en-US">
                <a:ea typeface="+mn-lt"/>
                <a:cs typeface="+mn-lt"/>
              </a:rPr>
              <a:t>  I keep records of 4-H club meetings, finances and </a:t>
            </a:r>
          </a:p>
          <a:p>
            <a:pPr marL="0" indent="0">
              <a:buNone/>
            </a:pPr>
            <a:r>
              <a:rPr lang="en-US">
                <a:ea typeface="+mn-lt"/>
                <a:cs typeface="+mn-lt"/>
              </a:rPr>
              <a:t>     other important information. </a:t>
            </a:r>
            <a:endParaRPr lang="en-US">
              <a:cs typeface="Arial" panose="020B0604020202020204"/>
            </a:endParaRPr>
          </a:p>
          <a:p>
            <a:pPr marL="0" indent="0">
              <a:buNone/>
            </a:pPr>
            <a:endParaRPr lang="en-US">
              <a:ea typeface="+mn-lt"/>
              <a:cs typeface="+mn-lt"/>
            </a:endParaRPr>
          </a:p>
          <a:p>
            <a:pPr>
              <a:buFont typeface="Wingdings"/>
              <a:buChar char="q"/>
            </a:pPr>
            <a:r>
              <a:rPr lang="en-US">
                <a:ea typeface="+mn-lt"/>
                <a:cs typeface="+mn-lt"/>
              </a:rPr>
              <a:t>  I am a good role model for my 4-H’ers on how to keep </a:t>
            </a:r>
          </a:p>
          <a:p>
            <a:pPr marL="0" indent="0">
              <a:buNone/>
            </a:pPr>
            <a:r>
              <a:rPr lang="en-US">
                <a:ea typeface="+mn-lt"/>
                <a:cs typeface="+mn-lt"/>
              </a:rPr>
              <a:t>     their records. </a:t>
            </a:r>
            <a:endParaRPr lang="en-US">
              <a:cs typeface="Arial" panose="020B0604020202020204"/>
            </a:endParaRPr>
          </a:p>
          <a:p>
            <a:pPr marL="0" indent="0">
              <a:buNone/>
            </a:pPr>
            <a:endParaRPr lang="en-US">
              <a:ea typeface="+mn-lt"/>
              <a:cs typeface="+mn-lt"/>
            </a:endParaRPr>
          </a:p>
          <a:p>
            <a:pPr>
              <a:buFont typeface="Wingdings"/>
              <a:buChar char="q"/>
            </a:pPr>
            <a:r>
              <a:rPr lang="en-US">
                <a:ea typeface="+mn-lt"/>
                <a:cs typeface="+mn-lt"/>
              </a:rPr>
              <a:t>  My records are kept in such a way that I could easily access information </a:t>
            </a:r>
          </a:p>
          <a:p>
            <a:pPr marL="0" indent="0">
              <a:buNone/>
            </a:pPr>
            <a:r>
              <a:rPr lang="en-US">
                <a:ea typeface="+mn-lt"/>
                <a:cs typeface="+mn-lt"/>
              </a:rPr>
              <a:t>     needed in a timely manner. </a:t>
            </a:r>
            <a:endParaRPr lang="en-US">
              <a:cs typeface="Arial" panose="020B0604020202020204"/>
            </a:endParaRPr>
          </a:p>
          <a:p>
            <a:pPr>
              <a:buFont typeface="LucidaGrande"/>
            </a:pPr>
            <a:endParaRPr lang="en-US">
              <a:cs typeface="Arial" panose="020B0604020202020204"/>
            </a:endParaRPr>
          </a:p>
          <a:p>
            <a:pPr marL="0" indent="0">
              <a:buNone/>
            </a:pPr>
            <a:endParaRPr lang="en-US">
              <a:cs typeface="Arial" panose="020B0604020202020204"/>
            </a:endParaRPr>
          </a:p>
          <a:p>
            <a:pPr marL="0" indent="0">
              <a:buNone/>
            </a:pPr>
            <a:endParaRPr lang="en-US">
              <a:cs typeface="Arial" panose="020B0604020202020204"/>
            </a:endParaRPr>
          </a:p>
          <a:p>
            <a:pPr marL="0" indent="0">
              <a:buNone/>
            </a:pPr>
            <a:endParaRPr lang="en-US" sz="1800">
              <a:cs typeface="Arial"/>
            </a:endParaRPr>
          </a:p>
        </p:txBody>
      </p:sp>
      <p:pic>
        <p:nvPicPr>
          <p:cNvPr id="5" name="Picture 5" descr="Icon&#10;&#10;Description automatically generated">
            <a:extLst>
              <a:ext uri="{FF2B5EF4-FFF2-40B4-BE49-F238E27FC236}">
                <a16:creationId xmlns:a16="http://schemas.microsoft.com/office/drawing/2014/main" id="{0324E982-0BA4-4F61-ABC3-C7D4C50D81F1}"/>
              </a:ext>
            </a:extLst>
          </p:cNvPr>
          <p:cNvPicPr>
            <a:picLocks noChangeAspect="1"/>
          </p:cNvPicPr>
          <p:nvPr/>
        </p:nvPicPr>
        <p:blipFill>
          <a:blip r:embed="rId3"/>
          <a:stretch>
            <a:fillRect/>
          </a:stretch>
        </p:blipFill>
        <p:spPr>
          <a:xfrm>
            <a:off x="8645803" y="930894"/>
            <a:ext cx="3090778" cy="3779685"/>
          </a:xfrm>
          <a:prstGeom prst="rect">
            <a:avLst/>
          </a:prstGeom>
        </p:spPr>
      </p:pic>
    </p:spTree>
    <p:extLst>
      <p:ext uri="{BB962C8B-B14F-4D97-AF65-F5344CB8AC3E}">
        <p14:creationId xmlns:p14="http://schemas.microsoft.com/office/powerpoint/2010/main" val="2734539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1293176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31850" y="4439564"/>
            <a:ext cx="10515600" cy="996036"/>
          </a:xfrm>
        </p:spPr>
        <p:txBody>
          <a:bodyPr>
            <a:normAutofit/>
          </a:bodyPr>
          <a:lstStyle/>
          <a:p>
            <a:r>
              <a:rPr lang="en-US"/>
              <a:t>Record Keeping– </a:t>
            </a:r>
          </a:p>
          <a:p>
            <a:r>
              <a:rPr lang="en-US"/>
              <a:t>4-H Program Management Domain</a:t>
            </a:r>
          </a:p>
        </p:txBody>
      </p:sp>
    </p:spTree>
    <p:extLst>
      <p:ext uri="{BB962C8B-B14F-4D97-AF65-F5344CB8AC3E}">
        <p14:creationId xmlns:p14="http://schemas.microsoft.com/office/powerpoint/2010/main" val="2255846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888066" y="444638"/>
            <a:ext cx="9465734" cy="972213"/>
          </a:xfrm>
        </p:spPr>
        <p:txBody>
          <a:bodyPr/>
          <a:lstStyle/>
          <a:p>
            <a:r>
              <a:rPr lang="en-US"/>
              <a:t>Science Day Camp</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873256" y="2112698"/>
            <a:ext cx="11112722" cy="3982193"/>
          </a:xfrm>
        </p:spPr>
        <p:txBody>
          <a:bodyPr vert="horz" lIns="91440" tIns="45720" rIns="91440" bIns="45720" rtlCol="0" anchor="t">
            <a:normAutofit/>
          </a:bodyPr>
          <a:lstStyle/>
          <a:p>
            <a:pPr marL="0" indent="0">
              <a:buNone/>
            </a:pPr>
            <a:r>
              <a:rPr lang="en-US" sz="3200">
                <a:ea typeface="+mn-lt"/>
                <a:cs typeface="+mn-lt"/>
              </a:rPr>
              <a:t>In your small group, take a few minutes to:</a:t>
            </a:r>
            <a:endParaRPr lang="en-US" sz="3200" i="1">
              <a:ea typeface="+mn-lt"/>
              <a:cs typeface="+mn-lt"/>
            </a:endParaRPr>
          </a:p>
          <a:p>
            <a:pPr lvl="1"/>
            <a:r>
              <a:rPr lang="en-US" sz="2800">
                <a:ea typeface="+mn-lt"/>
                <a:cs typeface="+mn-lt"/>
              </a:rPr>
              <a:t>brainstorm any questions you initially have in order to successfully serve as the volunteer for the science day camp event</a:t>
            </a:r>
            <a:endParaRPr lang="en-US" sz="2800">
              <a:cs typeface="Arial" panose="020B0604020202020204"/>
            </a:endParaRPr>
          </a:p>
          <a:p>
            <a:pPr lvl="1"/>
            <a:r>
              <a:rPr lang="en-US" sz="2800">
                <a:ea typeface="+mn-lt"/>
                <a:cs typeface="+mn-lt"/>
              </a:rPr>
              <a:t>compile a list of information you need to have so that you can plan this event</a:t>
            </a:r>
            <a:endParaRPr lang="en-US" sz="2800">
              <a:cs typeface="Arial" panose="020B0604020202020204"/>
            </a:endParaRPr>
          </a:p>
          <a:p>
            <a:pPr lvl="1"/>
            <a:r>
              <a:rPr lang="en-US" sz="2800">
                <a:ea typeface="+mn-lt"/>
                <a:cs typeface="+mn-lt"/>
              </a:rPr>
              <a:t>discuss how record keeping will help your group to safely and efficiently plan this large event.</a:t>
            </a:r>
            <a:endParaRPr lang="en-US" sz="2800">
              <a:cs typeface="Arial"/>
            </a:endParaRPr>
          </a:p>
        </p:txBody>
      </p:sp>
      <p:pic>
        <p:nvPicPr>
          <p:cNvPr id="5" name="Picture 4" descr="Icon&#10;&#10;Description automatically generated">
            <a:extLst>
              <a:ext uri="{FF2B5EF4-FFF2-40B4-BE49-F238E27FC236}">
                <a16:creationId xmlns:a16="http://schemas.microsoft.com/office/drawing/2014/main" id="{1EF848A5-694F-4F4B-BD83-6BA93FEAC122}"/>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9269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888066" y="444638"/>
            <a:ext cx="9465734" cy="972213"/>
          </a:xfrm>
        </p:spPr>
        <p:txBody>
          <a:bodyPr>
            <a:normAutofit/>
          </a:bodyPr>
          <a:lstStyle/>
          <a:p>
            <a:pPr>
              <a:lnSpc>
                <a:spcPct val="100000"/>
              </a:lnSpc>
              <a:spcBef>
                <a:spcPts val="0"/>
              </a:spcBef>
            </a:pPr>
            <a:r>
              <a:rPr lang="en-US"/>
              <a:t>Club Record Keeping System</a:t>
            </a:r>
            <a:endParaRPr lang="en-US">
              <a:cs typeface="Arial" panose="020B0604020202020204"/>
            </a:endParaRP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532993" y="2181920"/>
            <a:ext cx="11237011" cy="3884748"/>
          </a:xfrm>
        </p:spPr>
        <p:txBody>
          <a:bodyPr vert="horz" lIns="91440" tIns="45720" rIns="91440" bIns="45720" rtlCol="0" anchor="t">
            <a:normAutofit/>
          </a:bodyPr>
          <a:lstStyle/>
          <a:p>
            <a:pPr marL="457200" indent="-457200">
              <a:lnSpc>
                <a:spcPct val="100000"/>
              </a:lnSpc>
              <a:spcBef>
                <a:spcPts val="0"/>
              </a:spcBef>
              <a:buAutoNum type="arabicPeriod"/>
            </a:pPr>
            <a:r>
              <a:rPr lang="en-US" sz="3200">
                <a:ea typeface="+mn-lt"/>
                <a:cs typeface="+mn-lt"/>
              </a:rPr>
              <a:t>As a small group, brainstorm what your ideal club record keeping system would look like.  </a:t>
            </a:r>
            <a:endParaRPr lang="en-US" sz="3200">
              <a:cs typeface="Arial"/>
            </a:endParaRPr>
          </a:p>
          <a:p>
            <a:pPr lvl="1">
              <a:lnSpc>
                <a:spcPct val="100000"/>
              </a:lnSpc>
              <a:spcBef>
                <a:spcPts val="0"/>
              </a:spcBef>
            </a:pPr>
            <a:r>
              <a:rPr lang="en-US" sz="2800">
                <a:ea typeface="+mn-lt"/>
                <a:cs typeface="+mn-lt"/>
              </a:rPr>
              <a:t>How would it be organized? </a:t>
            </a:r>
          </a:p>
          <a:p>
            <a:pPr lvl="1">
              <a:lnSpc>
                <a:spcPct val="100000"/>
              </a:lnSpc>
              <a:spcBef>
                <a:spcPts val="0"/>
              </a:spcBef>
            </a:pPr>
            <a:r>
              <a:rPr lang="en-US" sz="2800">
                <a:ea typeface="+mn-lt"/>
                <a:cs typeface="+mn-lt"/>
              </a:rPr>
              <a:t>Where would it be kept? </a:t>
            </a:r>
          </a:p>
          <a:p>
            <a:pPr lvl="1">
              <a:lnSpc>
                <a:spcPct val="100000"/>
              </a:lnSpc>
              <a:spcBef>
                <a:spcPts val="0"/>
              </a:spcBef>
            </a:pPr>
            <a:r>
              <a:rPr lang="en-US" sz="2800">
                <a:ea typeface="+mn-lt"/>
                <a:cs typeface="+mn-lt"/>
              </a:rPr>
              <a:t>Who would be responsible for which parts?</a:t>
            </a:r>
          </a:p>
          <a:p>
            <a:pPr marL="457200" indent="-457200">
              <a:lnSpc>
                <a:spcPct val="100000"/>
              </a:lnSpc>
              <a:spcBef>
                <a:spcPts val="0"/>
              </a:spcBef>
              <a:buAutoNum type="arabicPeriod"/>
            </a:pPr>
            <a:endParaRPr lang="en-US" sz="3200">
              <a:ea typeface="+mn-lt"/>
              <a:cs typeface="+mn-lt"/>
            </a:endParaRPr>
          </a:p>
          <a:p>
            <a:pPr marL="457200" indent="-457200">
              <a:lnSpc>
                <a:spcPct val="100000"/>
              </a:lnSpc>
              <a:spcBef>
                <a:spcPts val="0"/>
              </a:spcBef>
              <a:buAutoNum type="arabicPeriod"/>
            </a:pPr>
            <a:r>
              <a:rPr lang="en-US" sz="3200">
                <a:ea typeface="+mn-lt"/>
                <a:cs typeface="+mn-lt"/>
              </a:rPr>
              <a:t>Next put a plan in place to establish the record keeping system you just created. </a:t>
            </a:r>
          </a:p>
        </p:txBody>
      </p:sp>
      <p:pic>
        <p:nvPicPr>
          <p:cNvPr id="5" name="Picture 4">
            <a:extLst>
              <a:ext uri="{FF2B5EF4-FFF2-40B4-BE49-F238E27FC236}">
                <a16:creationId xmlns:a16="http://schemas.microsoft.com/office/drawing/2014/main" id="{988D7F64-3495-4A34-BDFC-8B1C18BAD40D}"/>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388435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a:xfrm>
            <a:off x="817069" y="1507067"/>
            <a:ext cx="5212552" cy="2443142"/>
          </a:xfrm>
        </p:spPr>
        <p:txBody>
          <a:bodyPr>
            <a:normAutofit/>
          </a:bodyPr>
          <a:lstStyle/>
          <a:p>
            <a:r>
              <a:rPr lang="en-US"/>
              <a:t>Financial Management</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a:xfrm>
            <a:off x="817068" y="3950208"/>
            <a:ext cx="5786932" cy="456837"/>
          </a:xfrm>
        </p:spPr>
        <p:txBody>
          <a:bodyPr>
            <a:normAutofit/>
          </a:bodyPr>
          <a:lstStyle/>
          <a:p>
            <a:r>
              <a:rPr lang="en-US"/>
              <a:t>4-H Program Management Domain</a:t>
            </a:r>
          </a:p>
        </p:txBody>
      </p:sp>
    </p:spTree>
    <p:extLst>
      <p:ext uri="{BB962C8B-B14F-4D97-AF65-F5344CB8AC3E}">
        <p14:creationId xmlns:p14="http://schemas.microsoft.com/office/powerpoint/2010/main" val="1763238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4-H Money</a:t>
            </a:r>
          </a:p>
        </p:txBody>
      </p:sp>
      <p:sp>
        <p:nvSpPr>
          <p:cNvPr id="3" name="Content Placeholder 2"/>
          <p:cNvSpPr>
            <a:spLocks noGrp="1"/>
          </p:cNvSpPr>
          <p:nvPr>
            <p:ph idx="1"/>
          </p:nvPr>
        </p:nvSpPr>
        <p:spPr>
          <a:xfrm>
            <a:off x="938212" y="1015374"/>
            <a:ext cx="7972425" cy="4917062"/>
          </a:xfrm>
        </p:spPr>
        <p:txBody>
          <a:bodyPr vert="horz" lIns="91440" tIns="45720" rIns="91440" bIns="45720" rtlCol="0" anchor="t">
            <a:normAutofit/>
          </a:bodyPr>
          <a:lstStyle/>
          <a:p>
            <a:pPr marL="0" indent="0">
              <a:lnSpc>
                <a:spcPct val="110000"/>
              </a:lnSpc>
              <a:buNone/>
            </a:pPr>
            <a:endParaRPr lang="en-US" sz="4000">
              <a:cs typeface="Arial"/>
            </a:endParaRPr>
          </a:p>
          <a:p>
            <a:pPr>
              <a:buFont typeface="LucidaGrande"/>
              <a:buChar char="•"/>
            </a:pPr>
            <a:r>
              <a:rPr lang="en-US">
                <a:ea typeface="+mn-lt"/>
                <a:cs typeface="+mn-lt"/>
              </a:rPr>
              <a:t>4-H funds must be deposited into a financial institution bearing the 4-H club/group name. </a:t>
            </a:r>
            <a:endParaRPr lang="en-US"/>
          </a:p>
          <a:p>
            <a:pPr marL="0" indent="0">
              <a:buNone/>
            </a:pPr>
            <a:endParaRPr lang="en-US">
              <a:ea typeface="+mn-lt"/>
              <a:cs typeface="+mn-lt"/>
            </a:endParaRPr>
          </a:p>
          <a:p>
            <a:pPr>
              <a:buFont typeface="LucidaGrande"/>
            </a:pPr>
            <a:r>
              <a:rPr lang="en-US">
                <a:ea typeface="+mn-lt"/>
                <a:cs typeface="+mn-lt"/>
              </a:rPr>
              <a:t>An Employer Identification Number (EIN) is needed to open a checking or saving account.</a:t>
            </a:r>
            <a:endParaRPr lang="en-US"/>
          </a:p>
          <a:p>
            <a:pPr marL="0" indent="0">
              <a:buNone/>
            </a:pPr>
            <a:endParaRPr lang="en-US">
              <a:ea typeface="+mn-lt"/>
              <a:cs typeface="+mn-lt"/>
            </a:endParaRPr>
          </a:p>
          <a:p>
            <a:pPr>
              <a:buFont typeface="LucidaGrande"/>
            </a:pPr>
            <a:r>
              <a:rPr lang="en-US">
                <a:ea typeface="+mn-lt"/>
                <a:cs typeface="+mn-lt"/>
              </a:rPr>
              <a:t>All checks should require two signatures (preferably one youth and one adult) that are not related to each other.</a:t>
            </a:r>
            <a:endParaRPr lang="en-US"/>
          </a:p>
          <a:p>
            <a:pPr marL="0" indent="0">
              <a:buNone/>
            </a:pPr>
            <a:endParaRPr lang="en-US">
              <a:cs typeface="Arial"/>
            </a:endParaRPr>
          </a:p>
          <a:p>
            <a:pPr marL="0" indent="0">
              <a:buNone/>
            </a:pPr>
            <a:endParaRPr lang="en-US" sz="1800"/>
          </a:p>
        </p:txBody>
      </p:sp>
      <p:pic>
        <p:nvPicPr>
          <p:cNvPr id="5" name="Picture 5" descr="Icon&#10;&#10;Description automatically generated">
            <a:extLst>
              <a:ext uri="{FF2B5EF4-FFF2-40B4-BE49-F238E27FC236}">
                <a16:creationId xmlns:a16="http://schemas.microsoft.com/office/drawing/2014/main" id="{D12A8E5A-D1B0-4BFE-9820-44A25C587416}"/>
              </a:ext>
            </a:extLst>
          </p:cNvPr>
          <p:cNvPicPr>
            <a:picLocks noChangeAspect="1"/>
          </p:cNvPicPr>
          <p:nvPr/>
        </p:nvPicPr>
        <p:blipFill>
          <a:blip r:embed="rId3"/>
          <a:stretch>
            <a:fillRect/>
          </a:stretch>
        </p:blipFill>
        <p:spPr>
          <a:xfrm>
            <a:off x="8512119" y="2014708"/>
            <a:ext cx="3215550" cy="3064760"/>
          </a:xfrm>
          <a:prstGeom prst="rect">
            <a:avLst/>
          </a:prstGeom>
        </p:spPr>
      </p:pic>
    </p:spTree>
    <p:extLst>
      <p:ext uri="{BB962C8B-B14F-4D97-AF65-F5344CB8AC3E}">
        <p14:creationId xmlns:p14="http://schemas.microsoft.com/office/powerpoint/2010/main" val="881581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4-H Treasurer Best Practices</a:t>
            </a:r>
          </a:p>
        </p:txBody>
      </p:sp>
      <p:sp>
        <p:nvSpPr>
          <p:cNvPr id="3" name="Content Placeholder 2"/>
          <p:cNvSpPr>
            <a:spLocks noGrp="1"/>
          </p:cNvSpPr>
          <p:nvPr>
            <p:ph idx="1"/>
          </p:nvPr>
        </p:nvSpPr>
        <p:spPr>
          <a:xfrm>
            <a:off x="938212" y="1015374"/>
            <a:ext cx="7972425" cy="4917062"/>
          </a:xfrm>
        </p:spPr>
        <p:txBody>
          <a:bodyPr vert="horz" lIns="91440" tIns="45720" rIns="91440" bIns="45720" rtlCol="0" anchor="t">
            <a:normAutofit/>
          </a:bodyPr>
          <a:lstStyle/>
          <a:p>
            <a:pPr marL="0" indent="0">
              <a:lnSpc>
                <a:spcPct val="110000"/>
              </a:lnSpc>
              <a:buNone/>
            </a:pPr>
            <a:endParaRPr lang="en-US" sz="4000">
              <a:cs typeface="Arial"/>
            </a:endParaRPr>
          </a:p>
          <a:p>
            <a:pPr>
              <a:buFont typeface="LucidaGrande"/>
              <a:buChar char="•"/>
            </a:pPr>
            <a:r>
              <a:rPr lang="en-US">
                <a:ea typeface="+mn-lt"/>
                <a:cs typeface="+mn-lt"/>
              </a:rPr>
              <a:t>Deposit all funds promptly based on guidelines from your Extension professional. </a:t>
            </a:r>
          </a:p>
          <a:p>
            <a:pPr>
              <a:buFont typeface="LucidaGrande"/>
              <a:buChar char="•"/>
            </a:pPr>
            <a:r>
              <a:rPr lang="en-US">
                <a:ea typeface="+mn-lt"/>
                <a:cs typeface="+mn-lt"/>
              </a:rPr>
              <a:t>The treasurer should endorse checks immediately when they are received.</a:t>
            </a:r>
            <a:endParaRPr lang="en-US"/>
          </a:p>
          <a:p>
            <a:pPr>
              <a:buFont typeface="LucidaGrande"/>
              <a:buChar char="•"/>
            </a:pPr>
            <a:r>
              <a:rPr lang="en-US">
                <a:ea typeface="+mn-lt"/>
                <a:cs typeface="+mn-lt"/>
              </a:rPr>
              <a:t>Expenses should be approved by club or group members and should follow the club/group budget. </a:t>
            </a:r>
          </a:p>
          <a:p>
            <a:pPr>
              <a:buFont typeface="LucidaGrande"/>
              <a:buChar char="•"/>
            </a:pPr>
            <a:r>
              <a:rPr lang="en-US">
                <a:ea typeface="+mn-lt"/>
                <a:cs typeface="+mn-lt"/>
              </a:rPr>
              <a:t>No payment should be made that has not been approved by club or group members.</a:t>
            </a:r>
            <a:endParaRPr lang="en-US"/>
          </a:p>
          <a:p>
            <a:pPr>
              <a:buFont typeface="LucidaGrande"/>
              <a:buChar char="•"/>
            </a:pPr>
            <a:r>
              <a:rPr lang="en-US">
                <a:ea typeface="+mn-lt"/>
                <a:cs typeface="+mn-lt"/>
              </a:rPr>
              <a:t>Financial records should be kept up to date and reported at each club meeting. </a:t>
            </a:r>
            <a:endParaRPr lang="en-US">
              <a:cs typeface="Arial"/>
            </a:endParaRPr>
          </a:p>
          <a:p>
            <a:pPr marL="0" indent="0">
              <a:buNone/>
            </a:pPr>
            <a:endParaRPr lang="en-US" sz="1800"/>
          </a:p>
        </p:txBody>
      </p:sp>
      <p:pic>
        <p:nvPicPr>
          <p:cNvPr id="6" name="Picture 6" descr="Icon&#10;&#10;Description automatically generated">
            <a:extLst>
              <a:ext uri="{FF2B5EF4-FFF2-40B4-BE49-F238E27FC236}">
                <a16:creationId xmlns:a16="http://schemas.microsoft.com/office/drawing/2014/main" id="{989F09B7-FA63-4C53-B06A-EC852C6850F1}"/>
              </a:ext>
            </a:extLst>
          </p:cNvPr>
          <p:cNvPicPr>
            <a:picLocks noChangeAspect="1"/>
          </p:cNvPicPr>
          <p:nvPr/>
        </p:nvPicPr>
        <p:blipFill>
          <a:blip r:embed="rId3"/>
          <a:stretch>
            <a:fillRect/>
          </a:stretch>
        </p:blipFill>
        <p:spPr>
          <a:xfrm>
            <a:off x="8538856" y="2016512"/>
            <a:ext cx="3358147" cy="3622626"/>
          </a:xfrm>
          <a:prstGeom prst="rect">
            <a:avLst/>
          </a:prstGeom>
        </p:spPr>
      </p:pic>
    </p:spTree>
    <p:extLst>
      <p:ext uri="{BB962C8B-B14F-4D97-AF65-F5344CB8AC3E}">
        <p14:creationId xmlns:p14="http://schemas.microsoft.com/office/powerpoint/2010/main" val="2641768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Receipt Best Practices</a:t>
            </a:r>
          </a:p>
        </p:txBody>
      </p:sp>
      <p:sp>
        <p:nvSpPr>
          <p:cNvPr id="3" name="Content Placeholder 2"/>
          <p:cNvSpPr>
            <a:spLocks noGrp="1"/>
          </p:cNvSpPr>
          <p:nvPr>
            <p:ph idx="1"/>
          </p:nvPr>
        </p:nvSpPr>
        <p:spPr>
          <a:xfrm>
            <a:off x="938212" y="1015374"/>
            <a:ext cx="7972425" cy="4917062"/>
          </a:xfrm>
        </p:spPr>
        <p:txBody>
          <a:bodyPr vert="horz" lIns="91440" tIns="45720" rIns="91440" bIns="45720" rtlCol="0" anchor="t">
            <a:normAutofit lnSpcReduction="10000"/>
          </a:bodyPr>
          <a:lstStyle/>
          <a:p>
            <a:pPr marL="0" indent="0">
              <a:lnSpc>
                <a:spcPct val="110000"/>
              </a:lnSpc>
              <a:buNone/>
            </a:pPr>
            <a:endParaRPr lang="en-US" sz="4000">
              <a:cs typeface="Arial"/>
            </a:endParaRPr>
          </a:p>
          <a:p>
            <a:pPr>
              <a:buFont typeface="LucidaGrande"/>
              <a:buChar char="•"/>
            </a:pPr>
            <a:r>
              <a:rPr lang="en-US">
                <a:ea typeface="+mn-lt"/>
                <a:cs typeface="+mn-lt"/>
              </a:rPr>
              <a:t>When you receive money from a fundraising activity, always write a receipt for it. </a:t>
            </a:r>
          </a:p>
          <a:p>
            <a:pPr marL="0" indent="0">
              <a:buNone/>
            </a:pPr>
            <a:endParaRPr lang="en-US">
              <a:ea typeface="+mn-lt"/>
              <a:cs typeface="+mn-lt"/>
            </a:endParaRPr>
          </a:p>
          <a:p>
            <a:pPr>
              <a:buFont typeface="LucidaGrande"/>
              <a:buChar char="•"/>
            </a:pPr>
            <a:r>
              <a:rPr lang="en-US">
                <a:ea typeface="+mn-lt"/>
                <a:cs typeface="+mn-lt"/>
              </a:rPr>
              <a:t>If your 4-H group holds a fundraiser such as a bake sale or car wash, you do not need to write a receipt for each person buying a cookie or having his or her car washed, but you (or the shift leader) need to write one at the end of each shift or at the end of the day. </a:t>
            </a:r>
          </a:p>
          <a:p>
            <a:pPr marL="0" indent="0">
              <a:buNone/>
            </a:pPr>
            <a:endParaRPr lang="en-US">
              <a:ea typeface="+mn-lt"/>
              <a:cs typeface="+mn-lt"/>
            </a:endParaRPr>
          </a:p>
          <a:p>
            <a:pPr>
              <a:buFont typeface="LucidaGrande"/>
              <a:buChar char="•"/>
            </a:pPr>
            <a:r>
              <a:rPr lang="en-US">
                <a:ea typeface="+mn-lt"/>
                <a:cs typeface="+mn-lt"/>
              </a:rPr>
              <a:t>Two people should count the money, agree on the amount, and turn the money over to the treasurer. </a:t>
            </a:r>
            <a:endParaRPr lang="en-US">
              <a:cs typeface="Arial"/>
            </a:endParaRPr>
          </a:p>
          <a:p>
            <a:pPr marL="0" indent="0">
              <a:buNone/>
            </a:pPr>
            <a:endParaRPr lang="en-US" sz="1800"/>
          </a:p>
        </p:txBody>
      </p:sp>
      <p:pic>
        <p:nvPicPr>
          <p:cNvPr id="5" name="Picture 5" descr="Icon&#10;&#10;Description automatically generated">
            <a:extLst>
              <a:ext uri="{FF2B5EF4-FFF2-40B4-BE49-F238E27FC236}">
                <a16:creationId xmlns:a16="http://schemas.microsoft.com/office/drawing/2014/main" id="{BB93CB2F-9F58-4F03-B557-648697AC7FAB}"/>
              </a:ext>
            </a:extLst>
          </p:cNvPr>
          <p:cNvPicPr>
            <a:picLocks noChangeAspect="1"/>
          </p:cNvPicPr>
          <p:nvPr/>
        </p:nvPicPr>
        <p:blipFill>
          <a:blip r:embed="rId3"/>
          <a:stretch>
            <a:fillRect/>
          </a:stretch>
        </p:blipFill>
        <p:spPr>
          <a:xfrm>
            <a:off x="8645804" y="2072611"/>
            <a:ext cx="2743200" cy="3202954"/>
          </a:xfrm>
          <a:prstGeom prst="rect">
            <a:avLst/>
          </a:prstGeom>
        </p:spPr>
      </p:pic>
    </p:spTree>
    <p:extLst>
      <p:ext uri="{BB962C8B-B14F-4D97-AF65-F5344CB8AC3E}">
        <p14:creationId xmlns:p14="http://schemas.microsoft.com/office/powerpoint/2010/main" val="423349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25498" y="444638"/>
            <a:ext cx="9428302" cy="972213"/>
          </a:xfrm>
        </p:spPr>
        <p:txBody>
          <a:bodyPr/>
          <a:lstStyle/>
          <a:p>
            <a:r>
              <a:rPr lang="en-US" dirty="0"/>
              <a:t>Extension Jeopardy</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936235" y="2085962"/>
            <a:ext cx="10515600" cy="4169350"/>
          </a:xfrm>
        </p:spPr>
        <p:txBody>
          <a:bodyPr vert="horz" lIns="91440" tIns="45720" rIns="91440" bIns="45720" rtlCol="0" anchor="t">
            <a:normAutofit lnSpcReduction="10000"/>
          </a:bodyPr>
          <a:lstStyle/>
          <a:p>
            <a:pPr marL="457200" indent="-457200">
              <a:buAutoNum type="arabicPeriod"/>
            </a:pPr>
            <a:r>
              <a:rPr lang="en-US" sz="3200" dirty="0">
                <a:ea typeface="+mn-lt"/>
                <a:cs typeface="+mn-lt"/>
              </a:rPr>
              <a:t>The moderator will read the description for each term. </a:t>
            </a:r>
          </a:p>
          <a:p>
            <a:pPr marL="0" indent="0">
              <a:buNone/>
            </a:pPr>
            <a:endParaRPr lang="en-US" sz="3200" dirty="0">
              <a:ea typeface="+mn-lt"/>
              <a:cs typeface="+mn-lt"/>
            </a:endParaRPr>
          </a:p>
          <a:p>
            <a:pPr marL="0" indent="0">
              <a:buNone/>
            </a:pPr>
            <a:r>
              <a:rPr lang="en-US" sz="3200" dirty="0">
                <a:ea typeface="+mn-lt"/>
                <a:cs typeface="+mn-lt"/>
              </a:rPr>
              <a:t>2. The first team to "buzz" in and say what the        </a:t>
            </a:r>
          </a:p>
          <a:p>
            <a:pPr marL="0" indent="0">
              <a:buNone/>
            </a:pPr>
            <a:r>
              <a:rPr lang="en-US" sz="3200" dirty="0">
                <a:ea typeface="+mn-lt"/>
                <a:cs typeface="+mn-lt"/>
              </a:rPr>
              <a:t>    moderator is describing gets one point.  </a:t>
            </a:r>
            <a:endParaRPr lang="en-US" sz="3200" dirty="0">
              <a:cs typeface="Arial"/>
            </a:endParaRPr>
          </a:p>
          <a:p>
            <a:pPr marL="0" indent="0">
              <a:buNone/>
            </a:pPr>
            <a:endParaRPr lang="en-US" sz="3200" dirty="0">
              <a:ea typeface="+mn-lt"/>
              <a:cs typeface="+mn-lt"/>
            </a:endParaRPr>
          </a:p>
          <a:p>
            <a:pPr marL="0" indent="0">
              <a:buNone/>
            </a:pPr>
            <a:r>
              <a:rPr lang="en-US" sz="3200" dirty="0">
                <a:ea typeface="+mn-lt"/>
                <a:cs typeface="+mn-lt"/>
              </a:rPr>
              <a:t>3. If the answer is not correct, another group can </a:t>
            </a:r>
          </a:p>
          <a:p>
            <a:pPr marL="0" indent="0">
              <a:buNone/>
            </a:pPr>
            <a:r>
              <a:rPr lang="en-US" sz="3200" dirty="0">
                <a:ea typeface="+mn-lt"/>
                <a:cs typeface="+mn-lt"/>
              </a:rPr>
              <a:t>    answer and get the point.</a:t>
            </a:r>
            <a:br>
              <a:rPr lang="en-US" sz="3200" dirty="0">
                <a:ea typeface="+mn-lt"/>
                <a:cs typeface="+mn-lt"/>
              </a:rPr>
            </a:br>
            <a:endParaRPr lang="en-US" sz="3200" dirty="0">
              <a:ea typeface="+mn-lt"/>
              <a:cs typeface="+mn-lt"/>
            </a:endParaRPr>
          </a:p>
          <a:p>
            <a:pPr marL="457200" indent="-457200">
              <a:buAutoNum type="arabicPeriod"/>
            </a:pPr>
            <a:endParaRPr lang="en-US" sz="3200" dirty="0">
              <a:ea typeface="+mn-lt"/>
              <a:cs typeface="+mn-lt"/>
            </a:endParaRPr>
          </a:p>
          <a:p>
            <a:endParaRPr lang="en-US" sz="3200"/>
          </a:p>
        </p:txBody>
      </p:sp>
      <p:pic>
        <p:nvPicPr>
          <p:cNvPr id="5" name="Picture 4" descr="Icon&#10;&#10;Description automatically generated">
            <a:extLst>
              <a:ext uri="{FF2B5EF4-FFF2-40B4-BE49-F238E27FC236}">
                <a16:creationId xmlns:a16="http://schemas.microsoft.com/office/drawing/2014/main" id="{CEB07F9B-16F9-44A2-8550-966ECC055116}"/>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23928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Best Practices</a:t>
            </a:r>
          </a:p>
        </p:txBody>
      </p:sp>
      <p:sp>
        <p:nvSpPr>
          <p:cNvPr id="3" name="Content Placeholder 2"/>
          <p:cNvSpPr>
            <a:spLocks noGrp="1"/>
          </p:cNvSpPr>
          <p:nvPr>
            <p:ph idx="1"/>
          </p:nvPr>
        </p:nvSpPr>
        <p:spPr>
          <a:xfrm>
            <a:off x="881062" y="1453524"/>
            <a:ext cx="7972425" cy="5288537"/>
          </a:xfrm>
        </p:spPr>
        <p:txBody>
          <a:bodyPr vert="horz" lIns="91440" tIns="45720" rIns="91440" bIns="45720" rtlCol="0" anchor="t">
            <a:normAutofit lnSpcReduction="10000"/>
          </a:bodyPr>
          <a:lstStyle/>
          <a:p>
            <a:pPr>
              <a:buFont typeface="LucidaGrande"/>
              <a:buChar char="•"/>
            </a:pPr>
            <a:r>
              <a:rPr lang="en-US">
                <a:ea typeface="+mn-lt"/>
                <a:cs typeface="+mn-lt"/>
              </a:rPr>
              <a:t>4-H Club Annual Financial Reports and possibly other state specific information must be submitted on time each year to the local 4-H Extension Office to continue to use the 4-H Name and Emblem.</a:t>
            </a:r>
          </a:p>
          <a:p>
            <a:pPr marL="0" indent="0">
              <a:buNone/>
            </a:pPr>
            <a:endParaRPr lang="en-US">
              <a:ea typeface="+mn-lt"/>
              <a:cs typeface="+mn-lt"/>
            </a:endParaRPr>
          </a:p>
          <a:p>
            <a:pPr>
              <a:buFont typeface="LucidaGrande"/>
              <a:buChar char="•"/>
            </a:pPr>
            <a:r>
              <a:rPr lang="en-US">
                <a:ea typeface="+mn-lt"/>
                <a:cs typeface="+mn-lt"/>
              </a:rPr>
              <a:t>Check with your specific state regarding any sales tax facts, requirements or other specific rules pertaining to your state. </a:t>
            </a:r>
            <a:endParaRPr lang="en-US"/>
          </a:p>
          <a:p>
            <a:pPr marL="0" indent="0">
              <a:buNone/>
            </a:pPr>
            <a:endParaRPr lang="en-US">
              <a:ea typeface="+mn-lt"/>
              <a:cs typeface="+mn-lt"/>
            </a:endParaRPr>
          </a:p>
          <a:p>
            <a:pPr>
              <a:buFont typeface="LucidaGrande"/>
              <a:buChar char="•"/>
            </a:pPr>
            <a:r>
              <a:rPr lang="en-US">
                <a:ea typeface="+mn-lt"/>
                <a:cs typeface="+mn-lt"/>
              </a:rPr>
              <a:t>In connection with 4-H fundraising purposes, the following disclaimer must be used on products or services offered for sale: </a:t>
            </a:r>
            <a:r>
              <a:rPr lang="en-US" i="1">
                <a:ea typeface="+mn-lt"/>
                <a:cs typeface="+mn-lt"/>
              </a:rPr>
              <a:t>“A portion of the sales price of this product or service will be used to promote 4-H educational programs. No endorsement of the product or service by 4-H is implied or intended.”</a:t>
            </a:r>
            <a:endParaRPr lang="en-US"/>
          </a:p>
          <a:p>
            <a:pPr marL="0" indent="0">
              <a:lnSpc>
                <a:spcPct val="110000"/>
              </a:lnSpc>
              <a:buNone/>
            </a:pPr>
            <a:endParaRPr lang="en-US" sz="4000">
              <a:ea typeface="+mn-lt"/>
              <a:cs typeface="+mn-lt"/>
            </a:endParaRPr>
          </a:p>
          <a:p>
            <a:pPr>
              <a:buFont typeface="LucidaGrande"/>
              <a:buChar char="•"/>
            </a:pPr>
            <a:endParaRPr lang="en-US">
              <a:cs typeface="Arial"/>
            </a:endParaRPr>
          </a:p>
          <a:p>
            <a:pPr marL="0" indent="0">
              <a:buNone/>
            </a:pPr>
            <a:endParaRPr lang="en-US" sz="1800"/>
          </a:p>
        </p:txBody>
      </p:sp>
      <p:pic>
        <p:nvPicPr>
          <p:cNvPr id="5" name="Picture 5">
            <a:extLst>
              <a:ext uri="{FF2B5EF4-FFF2-40B4-BE49-F238E27FC236}">
                <a16:creationId xmlns:a16="http://schemas.microsoft.com/office/drawing/2014/main" id="{C170649F-3DFA-4F37-8C65-D5E1B4B39683}"/>
              </a:ext>
            </a:extLst>
          </p:cNvPr>
          <p:cNvPicPr>
            <a:picLocks noChangeAspect="1"/>
          </p:cNvPicPr>
          <p:nvPr/>
        </p:nvPicPr>
        <p:blipFill>
          <a:blip r:embed="rId3"/>
          <a:stretch>
            <a:fillRect/>
          </a:stretch>
        </p:blipFill>
        <p:spPr>
          <a:xfrm>
            <a:off x="8645804" y="2492340"/>
            <a:ext cx="2743200" cy="2515005"/>
          </a:xfrm>
          <a:prstGeom prst="rect">
            <a:avLst/>
          </a:prstGeom>
        </p:spPr>
      </p:pic>
    </p:spTree>
    <p:extLst>
      <p:ext uri="{BB962C8B-B14F-4D97-AF65-F5344CB8AC3E}">
        <p14:creationId xmlns:p14="http://schemas.microsoft.com/office/powerpoint/2010/main" val="3614269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Best Practices</a:t>
            </a:r>
          </a:p>
        </p:txBody>
      </p:sp>
      <p:sp>
        <p:nvSpPr>
          <p:cNvPr id="3" name="Content Placeholder 2"/>
          <p:cNvSpPr>
            <a:spLocks noGrp="1"/>
          </p:cNvSpPr>
          <p:nvPr>
            <p:ph idx="1"/>
          </p:nvPr>
        </p:nvSpPr>
        <p:spPr>
          <a:xfrm>
            <a:off x="881062" y="1453524"/>
            <a:ext cx="7972425" cy="5288537"/>
          </a:xfrm>
        </p:spPr>
        <p:txBody>
          <a:bodyPr vert="horz" lIns="91440" tIns="45720" rIns="91440" bIns="45720" rtlCol="0" anchor="t">
            <a:normAutofit/>
          </a:bodyPr>
          <a:lstStyle/>
          <a:p>
            <a:pPr>
              <a:buFont typeface="LucidaGrande"/>
              <a:buChar char="•"/>
            </a:pPr>
            <a:r>
              <a:rPr lang="en-US">
                <a:ea typeface="+mn-lt"/>
                <a:cs typeface="+mn-lt"/>
              </a:rPr>
              <a:t>4-H fundraisers must always have a purpose and the purpose of the fundraiser should be approved by a 4-H professional and should be shared publicly.</a:t>
            </a:r>
          </a:p>
          <a:p>
            <a:pPr marL="0" indent="0">
              <a:buNone/>
            </a:pPr>
            <a:endParaRPr lang="en-US">
              <a:ea typeface="+mn-lt"/>
              <a:cs typeface="+mn-lt"/>
            </a:endParaRPr>
          </a:p>
          <a:p>
            <a:pPr>
              <a:buFont typeface="LucidaGrande"/>
              <a:buChar char="•"/>
            </a:pPr>
            <a:r>
              <a:rPr lang="en-US">
                <a:ea typeface="+mn-lt"/>
                <a:cs typeface="+mn-lt"/>
              </a:rPr>
              <a:t>4-H clubs that plan to conduct raffles or bingo must comply with state regulations and obtain any licenses that are required by the state. </a:t>
            </a:r>
          </a:p>
          <a:p>
            <a:pPr marL="0" indent="0">
              <a:buNone/>
            </a:pPr>
            <a:endParaRPr lang="en-US">
              <a:ea typeface="+mn-lt"/>
              <a:cs typeface="+mn-lt"/>
            </a:endParaRPr>
          </a:p>
          <a:p>
            <a:pPr>
              <a:buFont typeface="LucidaGrande"/>
              <a:buChar char="•"/>
            </a:pPr>
            <a:r>
              <a:rPr lang="en-US">
                <a:ea typeface="+mn-lt"/>
                <a:cs typeface="+mn-lt"/>
              </a:rPr>
              <a:t>Follow all guidelines as outlined by your state for the filing of your 990. </a:t>
            </a:r>
            <a:endParaRPr lang="en-US"/>
          </a:p>
          <a:p>
            <a:pPr marL="0" indent="0">
              <a:buNone/>
            </a:pPr>
            <a:endParaRPr lang="en-US">
              <a:ea typeface="+mn-lt"/>
              <a:cs typeface="+mn-lt"/>
            </a:endParaRPr>
          </a:p>
          <a:p>
            <a:pPr>
              <a:buFont typeface="LucidaGrande"/>
              <a:buChar char="•"/>
            </a:pPr>
            <a:r>
              <a:rPr lang="en-US">
                <a:ea typeface="+mn-lt"/>
                <a:cs typeface="+mn-lt"/>
              </a:rPr>
              <a:t>Generally, money raised during the year should be spent within the same year. </a:t>
            </a:r>
          </a:p>
          <a:p>
            <a:pPr>
              <a:buFont typeface="LucidaGrande"/>
              <a:buChar char="•"/>
            </a:pPr>
            <a:endParaRPr lang="en-US">
              <a:cs typeface="Arial"/>
            </a:endParaRPr>
          </a:p>
          <a:p>
            <a:pPr marL="0" indent="0">
              <a:lnSpc>
                <a:spcPct val="110000"/>
              </a:lnSpc>
              <a:buNone/>
            </a:pPr>
            <a:endParaRPr lang="en-US" sz="4000">
              <a:ea typeface="+mn-lt"/>
              <a:cs typeface="+mn-lt"/>
            </a:endParaRPr>
          </a:p>
          <a:p>
            <a:pPr>
              <a:buFont typeface="LucidaGrande"/>
              <a:buChar char="•"/>
            </a:pPr>
            <a:endParaRPr lang="en-US">
              <a:cs typeface="Arial"/>
            </a:endParaRPr>
          </a:p>
          <a:p>
            <a:pPr marL="0" indent="0">
              <a:buNone/>
            </a:pPr>
            <a:endParaRPr lang="en-US" sz="1800"/>
          </a:p>
        </p:txBody>
      </p:sp>
      <p:pic>
        <p:nvPicPr>
          <p:cNvPr id="5" name="Picture 5" descr="Icon&#10;&#10;Description automatically generated">
            <a:extLst>
              <a:ext uri="{FF2B5EF4-FFF2-40B4-BE49-F238E27FC236}">
                <a16:creationId xmlns:a16="http://schemas.microsoft.com/office/drawing/2014/main" id="{BC5447B8-D139-4FCD-9288-CC5A909323AF}"/>
              </a:ext>
            </a:extLst>
          </p:cNvPr>
          <p:cNvPicPr>
            <a:picLocks noChangeAspect="1"/>
          </p:cNvPicPr>
          <p:nvPr/>
        </p:nvPicPr>
        <p:blipFill>
          <a:blip r:embed="rId3"/>
          <a:stretch>
            <a:fillRect/>
          </a:stretch>
        </p:blipFill>
        <p:spPr>
          <a:xfrm>
            <a:off x="8485382" y="2200239"/>
            <a:ext cx="3117515" cy="3041274"/>
          </a:xfrm>
          <a:prstGeom prst="rect">
            <a:avLst/>
          </a:prstGeom>
        </p:spPr>
      </p:pic>
    </p:spTree>
    <p:extLst>
      <p:ext uri="{BB962C8B-B14F-4D97-AF65-F5344CB8AC3E}">
        <p14:creationId xmlns:p14="http://schemas.microsoft.com/office/powerpoint/2010/main" val="4097018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1491571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31850" y="4439564"/>
            <a:ext cx="10515600" cy="996036"/>
          </a:xfrm>
        </p:spPr>
        <p:txBody>
          <a:bodyPr>
            <a:normAutofit/>
          </a:bodyPr>
          <a:lstStyle/>
          <a:p>
            <a:r>
              <a:rPr lang="en-US"/>
              <a:t>Financial Management– </a:t>
            </a:r>
          </a:p>
          <a:p>
            <a:r>
              <a:rPr lang="en-US"/>
              <a:t>4-H Program Management Domain</a:t>
            </a:r>
          </a:p>
        </p:txBody>
      </p:sp>
    </p:spTree>
    <p:extLst>
      <p:ext uri="{BB962C8B-B14F-4D97-AF65-F5344CB8AC3E}">
        <p14:creationId xmlns:p14="http://schemas.microsoft.com/office/powerpoint/2010/main" val="3274919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05000" y="444638"/>
            <a:ext cx="9448800" cy="972213"/>
          </a:xfrm>
        </p:spPr>
        <p:txBody>
          <a:bodyPr/>
          <a:lstStyle/>
          <a:p>
            <a:r>
              <a:rPr lang="en-US">
                <a:ea typeface="+mj-lt"/>
                <a:cs typeface="+mj-lt"/>
              </a:rPr>
              <a:t>Financial Wizard</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529593" y="2128264"/>
            <a:ext cx="11224072" cy="4206663"/>
          </a:xfrm>
        </p:spPr>
        <p:txBody>
          <a:bodyPr vert="horz" lIns="91440" tIns="45720" rIns="91440" bIns="45720" rtlCol="0" anchor="t">
            <a:normAutofit fontScale="92500" lnSpcReduction="10000"/>
          </a:bodyPr>
          <a:lstStyle/>
          <a:p>
            <a:pPr marL="514350" indent="-514350">
              <a:lnSpc>
                <a:spcPct val="110000"/>
              </a:lnSpc>
              <a:buAutoNum type="arabicPeriod"/>
            </a:pPr>
            <a:r>
              <a:rPr lang="en-US" sz="3200">
                <a:ea typeface="+mn-lt"/>
                <a:cs typeface="+mn-lt"/>
              </a:rPr>
              <a:t>Divide into at least two teams.  </a:t>
            </a:r>
            <a:endParaRPr lang="en-US"/>
          </a:p>
          <a:p>
            <a:pPr marL="457200" indent="-457200">
              <a:lnSpc>
                <a:spcPct val="110000"/>
              </a:lnSpc>
              <a:buAutoNum type="arabicPeriod"/>
            </a:pPr>
            <a:r>
              <a:rPr lang="en-US" sz="3200">
                <a:ea typeface="+mn-lt"/>
                <a:cs typeface="+mn-lt"/>
              </a:rPr>
              <a:t>A moderator will ask a question related to 4-H Financial Management.  </a:t>
            </a:r>
          </a:p>
          <a:p>
            <a:pPr marL="457200" indent="-457200">
              <a:lnSpc>
                <a:spcPct val="110000"/>
              </a:lnSpc>
              <a:buAutoNum type="arabicPeriod"/>
            </a:pPr>
            <a:r>
              <a:rPr lang="en-US" sz="3200">
                <a:ea typeface="+mn-lt"/>
                <a:cs typeface="+mn-lt"/>
              </a:rPr>
              <a:t>After the question is asked, the first team to “buzz” in gets a chance to answer.  If the answer is correct, that team gets one point.  If the answer is not correct, the question is asked again with another opportunity for another team to answer and get the point.</a:t>
            </a:r>
            <a:endParaRPr lang="en-US" sz="3200">
              <a:cs typeface="Arial"/>
            </a:endParaRPr>
          </a:p>
        </p:txBody>
      </p:sp>
      <p:pic>
        <p:nvPicPr>
          <p:cNvPr id="5" name="Picture 4">
            <a:extLst>
              <a:ext uri="{FF2B5EF4-FFF2-40B4-BE49-F238E27FC236}">
                <a16:creationId xmlns:a16="http://schemas.microsoft.com/office/drawing/2014/main" id="{6F66F24E-BAD1-47CA-AA9A-B2105D5351F9}"/>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37605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05000" y="444638"/>
            <a:ext cx="9448800" cy="972213"/>
          </a:xfrm>
        </p:spPr>
        <p:txBody>
          <a:bodyPr/>
          <a:lstStyle/>
          <a:p>
            <a:r>
              <a:rPr lang="en-US">
                <a:ea typeface="+mj-lt"/>
                <a:cs typeface="+mj-lt"/>
              </a:rPr>
              <a:t>What Should Happen? </a:t>
            </a:r>
            <a:endParaRPr lang="en-US"/>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553258" y="2241630"/>
            <a:ext cx="11167431" cy="4169350"/>
          </a:xfrm>
        </p:spPr>
        <p:txBody>
          <a:bodyPr vert="horz" lIns="91440" tIns="45720" rIns="91440" bIns="45720" rtlCol="0" anchor="t">
            <a:normAutofit/>
          </a:bodyPr>
          <a:lstStyle/>
          <a:p>
            <a:pPr marL="457200" indent="-457200">
              <a:lnSpc>
                <a:spcPct val="100000"/>
              </a:lnSpc>
              <a:buAutoNum type="arabicPeriod"/>
            </a:pPr>
            <a:r>
              <a:rPr lang="en-US" sz="3200">
                <a:ea typeface="+mn-lt"/>
                <a:cs typeface="+mn-lt"/>
              </a:rPr>
              <a:t>Financial scenarios will be presented.</a:t>
            </a:r>
            <a:br>
              <a:rPr lang="en-US" sz="3200">
                <a:ea typeface="+mn-lt"/>
                <a:cs typeface="+mn-lt"/>
              </a:rPr>
            </a:br>
            <a:endParaRPr lang="en-US">
              <a:ea typeface="+mn-lt"/>
              <a:cs typeface="+mn-lt"/>
            </a:endParaRPr>
          </a:p>
          <a:p>
            <a:pPr marL="457200" indent="-457200">
              <a:lnSpc>
                <a:spcPct val="100000"/>
              </a:lnSpc>
              <a:buAutoNum type="arabicPeriod"/>
            </a:pPr>
            <a:r>
              <a:rPr lang="en-US" sz="3200">
                <a:ea typeface="+mn-lt"/>
                <a:cs typeface="+mn-lt"/>
              </a:rPr>
              <a:t>Think about what you would do in each situation and discuss.  </a:t>
            </a:r>
            <a:endParaRPr lang="en-US">
              <a:cs typeface="Arial"/>
            </a:endParaRPr>
          </a:p>
        </p:txBody>
      </p:sp>
      <p:pic>
        <p:nvPicPr>
          <p:cNvPr id="5" name="Picture 4">
            <a:extLst>
              <a:ext uri="{FF2B5EF4-FFF2-40B4-BE49-F238E27FC236}">
                <a16:creationId xmlns:a16="http://schemas.microsoft.com/office/drawing/2014/main" id="{73865DB0-A485-4FB1-84F1-76DC107052DB}"/>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6016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a:xfrm>
            <a:off x="817069" y="1507067"/>
            <a:ext cx="5212552" cy="2443142"/>
          </a:xfrm>
        </p:spPr>
        <p:txBody>
          <a:bodyPr>
            <a:normAutofit/>
          </a:bodyPr>
          <a:lstStyle/>
          <a:p>
            <a:r>
              <a:rPr lang="en-US"/>
              <a:t>Computer Skills</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a:xfrm>
            <a:off x="817068" y="3950208"/>
            <a:ext cx="5786932" cy="456837"/>
          </a:xfrm>
        </p:spPr>
        <p:txBody>
          <a:bodyPr>
            <a:normAutofit/>
          </a:bodyPr>
          <a:lstStyle/>
          <a:p>
            <a:r>
              <a:rPr lang="en-US"/>
              <a:t>4-H Program Management Domain</a:t>
            </a:r>
          </a:p>
        </p:txBody>
      </p:sp>
    </p:spTree>
    <p:extLst>
      <p:ext uri="{BB962C8B-B14F-4D97-AF65-F5344CB8AC3E}">
        <p14:creationId xmlns:p14="http://schemas.microsoft.com/office/powerpoint/2010/main" val="2469375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 COMING SOON (no fact sheet yet)</a:t>
            </a:r>
          </a:p>
        </p:txBody>
      </p:sp>
      <p:sp>
        <p:nvSpPr>
          <p:cNvPr id="3" name="Content Placeholder 2"/>
          <p:cNvSpPr>
            <a:spLocks noGrp="1"/>
          </p:cNvSpPr>
          <p:nvPr>
            <p:ph idx="1"/>
          </p:nvPr>
        </p:nvSpPr>
        <p:spPr>
          <a:xfrm>
            <a:off x="838200" y="1586874"/>
            <a:ext cx="10515600" cy="4169350"/>
          </a:xfrm>
        </p:spPr>
        <p:txBody>
          <a:bodyPr vert="horz" lIns="91440" tIns="45720" rIns="91440" bIns="45720" rtlCol="0" anchor="t">
            <a:normAutofit/>
          </a:bodyPr>
          <a:lstStyle/>
          <a:p>
            <a:pPr marL="0" indent="0">
              <a:lnSpc>
                <a:spcPct val="110000"/>
              </a:lnSpc>
              <a:buNone/>
            </a:pPr>
            <a:r>
              <a:rPr lang="en-US" sz="4000">
                <a:highlight>
                  <a:srgbClr val="FFFF00"/>
                </a:highlight>
              </a:rPr>
              <a:t>Need content</a:t>
            </a:r>
          </a:p>
          <a:p>
            <a:pPr marL="0" indent="0">
              <a:buNone/>
            </a:pPr>
            <a:endParaRPr lang="en-US" sz="3600"/>
          </a:p>
          <a:p>
            <a:pPr marL="0" indent="0">
              <a:buNone/>
            </a:pPr>
            <a:r>
              <a:rPr lang="en-US"/>
              <a:t>Examples: </a:t>
            </a:r>
          </a:p>
          <a:p>
            <a:r>
              <a:rPr lang="en-US"/>
              <a:t>Ordering food at a restaurant, </a:t>
            </a:r>
          </a:p>
          <a:p>
            <a:r>
              <a:rPr lang="en-US"/>
              <a:t>Giving a speech, </a:t>
            </a:r>
          </a:p>
          <a:p>
            <a:r>
              <a:rPr lang="en-US"/>
              <a:t>Providing directions over the phone, </a:t>
            </a:r>
          </a:p>
          <a:p>
            <a:r>
              <a:rPr lang="en-US"/>
              <a:t>Teaching a class, and </a:t>
            </a:r>
          </a:p>
          <a:p>
            <a:r>
              <a:rPr lang="en-US"/>
              <a:t>Debating political causes.</a:t>
            </a:r>
            <a:endParaRPr lang="en-US" sz="3600"/>
          </a:p>
          <a:p>
            <a:pPr marL="0" indent="0">
              <a:buNone/>
            </a:pPr>
            <a:endParaRPr lang="en-US" sz="1800"/>
          </a:p>
        </p:txBody>
      </p:sp>
      <p:pic>
        <p:nvPicPr>
          <p:cNvPr id="4" name="Picture 3">
            <a:extLst>
              <a:ext uri="{FF2B5EF4-FFF2-40B4-BE49-F238E27FC236}">
                <a16:creationId xmlns:a16="http://schemas.microsoft.com/office/drawing/2014/main" id="{E1F74EFF-F76D-E249-8318-8070F46F180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721969" y="2583687"/>
            <a:ext cx="3083170" cy="3172537"/>
          </a:xfrm>
          <a:prstGeom prst="rect">
            <a:avLst/>
          </a:prstGeom>
        </p:spPr>
      </p:pic>
    </p:spTree>
    <p:extLst>
      <p:ext uri="{BB962C8B-B14F-4D97-AF65-F5344CB8AC3E}">
        <p14:creationId xmlns:p14="http://schemas.microsoft.com/office/powerpoint/2010/main" val="3701155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7606259" y="3538636"/>
            <a:ext cx="4009869" cy="738898"/>
          </a:xfrm>
          <a:prstGeom prst="rect">
            <a:avLst/>
          </a:prstGeom>
        </p:spPr>
        <p:txBody>
          <a:bodyPr rIns="0" anchor="t"/>
          <a:lstStyle>
            <a:lvl1pPr marL="0" indent="0" algn="r" defTabSz="914400" rtl="0" eaLnBrk="1" latinLnBrk="0" hangingPunct="1">
              <a:lnSpc>
                <a:spcPct val="90000"/>
              </a:lnSpc>
              <a:spcBef>
                <a:spcPts val="1000"/>
              </a:spcBef>
              <a:buClr>
                <a:schemeClr val="accent1"/>
              </a:buClr>
              <a:buFont typeface="LucidaGrande" charset="0"/>
              <a:buNone/>
              <a:defRPr sz="2400" kern="1200">
                <a:solidFill>
                  <a:schemeClr val="accent1">
                    <a:lumMod val="60000"/>
                    <a:lumOff val="4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400">
                <a:solidFill>
                  <a:schemeClr val="bg1"/>
                </a:solidFill>
              </a:rPr>
              <a:t>For more information, contact:</a:t>
            </a:r>
          </a:p>
          <a:p>
            <a:pPr algn="l">
              <a:lnSpc>
                <a:spcPct val="100000"/>
              </a:lnSpc>
              <a:spcBef>
                <a:spcPts val="0"/>
              </a:spcBef>
            </a:pPr>
            <a:r>
              <a:rPr lang="en-US" sz="1400" b="1">
                <a:solidFill>
                  <a:schemeClr val="bg1"/>
                </a:solidFill>
              </a:rPr>
              <a:t>Your Name</a:t>
            </a:r>
            <a:r>
              <a:rPr lang="en-US" sz="1400">
                <a:solidFill>
                  <a:schemeClr val="bg1"/>
                </a:solidFill>
              </a:rPr>
              <a:t>, Your</a:t>
            </a:r>
            <a:r>
              <a:rPr lang="en-US" sz="1400" baseline="0">
                <a:solidFill>
                  <a:schemeClr val="bg1"/>
                </a:solidFill>
              </a:rPr>
              <a:t> Title</a:t>
            </a:r>
            <a:endParaRPr lang="en-US" sz="1400">
              <a:solidFill>
                <a:schemeClr val="bg1"/>
              </a:solidFill>
            </a:endParaRPr>
          </a:p>
          <a:p>
            <a:pPr algn="l">
              <a:lnSpc>
                <a:spcPct val="100000"/>
              </a:lnSpc>
              <a:spcBef>
                <a:spcPts val="0"/>
              </a:spcBef>
            </a:pPr>
            <a:r>
              <a:rPr lang="en-US" sz="1400" err="1">
                <a:solidFill>
                  <a:srgbClr val="92D050"/>
                </a:solidFill>
              </a:rPr>
              <a:t>your-email@fourhcouncil.edu</a:t>
            </a:r>
            <a:endParaRPr lang="en-US" sz="1400">
              <a:solidFill>
                <a:srgbClr val="92D050"/>
              </a:solidFill>
            </a:endParaRPr>
          </a:p>
        </p:txBody>
      </p:sp>
      <p:grpSp>
        <p:nvGrpSpPr>
          <p:cNvPr id="3" name="Group 2"/>
          <p:cNvGrpSpPr/>
          <p:nvPr/>
        </p:nvGrpSpPr>
        <p:grpSpPr>
          <a:xfrm>
            <a:off x="7721601" y="4495398"/>
            <a:ext cx="962204" cy="280641"/>
            <a:chOff x="7721601" y="4774367"/>
            <a:chExt cx="1567552" cy="457200"/>
          </a:xfrm>
        </p:grpSpPr>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1601" y="4774367"/>
              <a:ext cx="457200" cy="457200"/>
            </a:xfrm>
            <a:prstGeom prst="rect">
              <a:avLst/>
            </a:prstGeom>
          </p:spPr>
        </p:pic>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1953" y="4774367"/>
              <a:ext cx="457200" cy="457200"/>
            </a:xfrm>
            <a:prstGeom prst="rect">
              <a:avLst/>
            </a:prstGeom>
          </p:spPr>
        </p:pic>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9540" y="4774367"/>
              <a:ext cx="457200" cy="457200"/>
            </a:xfrm>
            <a:prstGeom prst="rect">
              <a:avLst/>
            </a:prstGeom>
          </p:spPr>
        </p:pic>
      </p:grpSp>
    </p:spTree>
    <p:extLst>
      <p:ext uri="{BB962C8B-B14F-4D97-AF65-F5344CB8AC3E}">
        <p14:creationId xmlns:p14="http://schemas.microsoft.com/office/powerpoint/2010/main" val="23334151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D5A-F3EE-7543-88AC-AC348D536E63}"/>
              </a:ext>
            </a:extLst>
          </p:cNvPr>
          <p:cNvSpPr>
            <a:spLocks noGrp="1"/>
          </p:cNvSpPr>
          <p:nvPr>
            <p:ph type="title"/>
          </p:nvPr>
        </p:nvSpPr>
        <p:spPr/>
        <p:txBody>
          <a:bodyPr/>
          <a:lstStyle/>
          <a:p>
            <a:r>
              <a:rPr lang="en-US"/>
              <a:t>Activity – Instruction Prompts</a:t>
            </a:r>
          </a:p>
        </p:txBody>
      </p:sp>
      <p:sp>
        <p:nvSpPr>
          <p:cNvPr id="3" name="Text Placeholder 2">
            <a:extLst>
              <a:ext uri="{FF2B5EF4-FFF2-40B4-BE49-F238E27FC236}">
                <a16:creationId xmlns:a16="http://schemas.microsoft.com/office/drawing/2014/main" id="{11462148-FEF1-AD44-A326-3FBB9A17D9B0}"/>
              </a:ext>
            </a:extLst>
          </p:cNvPr>
          <p:cNvSpPr>
            <a:spLocks noGrp="1"/>
          </p:cNvSpPr>
          <p:nvPr>
            <p:ph type="body" idx="1"/>
          </p:nvPr>
        </p:nvSpPr>
        <p:spPr>
          <a:xfrm>
            <a:off x="831850" y="4439564"/>
            <a:ext cx="10515600" cy="858598"/>
          </a:xfrm>
        </p:spPr>
        <p:txBody>
          <a:bodyPr>
            <a:normAutofit lnSpcReduction="10000"/>
          </a:bodyPr>
          <a:lstStyle/>
          <a:p>
            <a:r>
              <a:rPr lang="en-US"/>
              <a:t>Computer Skills– </a:t>
            </a:r>
          </a:p>
          <a:p>
            <a:r>
              <a:rPr lang="en-US"/>
              <a:t>4-H Program management Domain</a:t>
            </a:r>
          </a:p>
        </p:txBody>
      </p:sp>
    </p:spTree>
    <p:extLst>
      <p:ext uri="{BB962C8B-B14F-4D97-AF65-F5344CB8AC3E}">
        <p14:creationId xmlns:p14="http://schemas.microsoft.com/office/powerpoint/2010/main" val="14964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2361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21933" y="444638"/>
            <a:ext cx="9431867" cy="972213"/>
          </a:xfrm>
        </p:spPr>
        <p:txBody>
          <a:bodyPr>
            <a:normAutofit/>
          </a:bodyPr>
          <a:lstStyle/>
          <a:p>
            <a:r>
              <a:rPr lang="en-US">
                <a:highlight>
                  <a:srgbClr val="FFFF00"/>
                </a:highlight>
              </a:rPr>
              <a:t> Exploring the Benefits of Technology</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605844" y="2117452"/>
            <a:ext cx="10515600" cy="4169350"/>
          </a:xfrm>
        </p:spPr>
        <p:txBody>
          <a:bodyPr>
            <a:normAutofit/>
          </a:bodyPr>
          <a:lstStyle/>
          <a:p>
            <a:pPr marL="457200" indent="-457200">
              <a:buFont typeface="+mj-lt"/>
              <a:buAutoNum type="arabicPeriod"/>
            </a:pPr>
            <a:r>
              <a:rPr lang="en-US" sz="2800"/>
              <a:t>Brainstorm examples of “Technology” in this space.</a:t>
            </a:r>
          </a:p>
          <a:p>
            <a:pPr marL="457200" indent="-457200">
              <a:buFont typeface="+mj-lt"/>
              <a:buAutoNum type="arabicPeriod"/>
            </a:pPr>
            <a:endParaRPr lang="en-US" sz="2800"/>
          </a:p>
          <a:p>
            <a:pPr marL="457200" indent="-457200">
              <a:buFont typeface="+mj-lt"/>
              <a:buAutoNum type="arabicPeriod"/>
            </a:pPr>
            <a:r>
              <a:rPr lang="en-US" sz="2800"/>
              <a:t>In small groups, discuss answers to the following questions:</a:t>
            </a:r>
          </a:p>
          <a:p>
            <a:pPr lvl="1">
              <a:buFont typeface="+mj-lt"/>
              <a:buAutoNum type="arabicPeriod"/>
            </a:pPr>
            <a:r>
              <a:rPr lang="en-US" sz="2000"/>
              <a:t>What benefits can technology provide to you? </a:t>
            </a:r>
          </a:p>
          <a:p>
            <a:pPr lvl="1">
              <a:buFont typeface="+mj-lt"/>
              <a:buAutoNum type="arabicPeriod"/>
            </a:pPr>
            <a:r>
              <a:rPr lang="en-US" sz="2000"/>
              <a:t>What benefits can technology provide to the youth you work with? </a:t>
            </a:r>
          </a:p>
          <a:p>
            <a:pPr marL="457200" indent="-457200">
              <a:buFont typeface="+mj-lt"/>
              <a:buAutoNum type="arabicPeriod"/>
            </a:pPr>
            <a:endParaRPr lang="en-US" sz="2800"/>
          </a:p>
          <a:p>
            <a:pPr marL="457200" indent="-457200">
              <a:buFont typeface="+mj-lt"/>
              <a:buAutoNum type="arabicPeriod"/>
            </a:pPr>
            <a:r>
              <a:rPr lang="en-US" sz="2800"/>
              <a:t>Review and discuss.</a:t>
            </a:r>
          </a:p>
        </p:txBody>
      </p:sp>
      <p:pic>
        <p:nvPicPr>
          <p:cNvPr id="5" name="Picture 4">
            <a:extLst>
              <a:ext uri="{FF2B5EF4-FFF2-40B4-BE49-F238E27FC236}">
                <a16:creationId xmlns:a16="http://schemas.microsoft.com/office/drawing/2014/main" id="{B2DA0F3F-D112-4B5E-8FC1-117044B00449}"/>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38577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E65-32EA-0A44-B4F6-56258315068C}"/>
              </a:ext>
            </a:extLst>
          </p:cNvPr>
          <p:cNvSpPr>
            <a:spLocks noGrp="1"/>
          </p:cNvSpPr>
          <p:nvPr>
            <p:ph type="title"/>
          </p:nvPr>
        </p:nvSpPr>
        <p:spPr>
          <a:xfrm>
            <a:off x="1933222" y="444638"/>
            <a:ext cx="9420578" cy="972213"/>
          </a:xfrm>
        </p:spPr>
        <p:txBody>
          <a:bodyPr/>
          <a:lstStyle/>
          <a:p>
            <a:r>
              <a:rPr lang="en-US">
                <a:highlight>
                  <a:srgbClr val="FFFF00"/>
                </a:highlight>
              </a:rPr>
              <a:t>Grow your Digital Literacy Skills</a:t>
            </a:r>
          </a:p>
        </p:txBody>
      </p:sp>
      <p:sp>
        <p:nvSpPr>
          <p:cNvPr id="3" name="Content Placeholder 2">
            <a:extLst>
              <a:ext uri="{FF2B5EF4-FFF2-40B4-BE49-F238E27FC236}">
                <a16:creationId xmlns:a16="http://schemas.microsoft.com/office/drawing/2014/main" id="{C36AE831-565B-3948-9640-FE3DB5A1029F}"/>
              </a:ext>
            </a:extLst>
          </p:cNvPr>
          <p:cNvSpPr>
            <a:spLocks noGrp="1"/>
          </p:cNvSpPr>
          <p:nvPr>
            <p:ph idx="1"/>
          </p:nvPr>
        </p:nvSpPr>
        <p:spPr>
          <a:xfrm>
            <a:off x="1470378" y="1959407"/>
            <a:ext cx="10515600" cy="4562914"/>
          </a:xfrm>
        </p:spPr>
        <p:txBody>
          <a:bodyPr>
            <a:normAutofit lnSpcReduction="10000"/>
          </a:bodyPr>
          <a:lstStyle/>
          <a:p>
            <a:pPr marL="457200" indent="-457200">
              <a:buFont typeface="+mj-lt"/>
              <a:buAutoNum type="arabicPeriod"/>
            </a:pPr>
            <a:r>
              <a:rPr lang="en-US"/>
              <a:t>Individually, brainstorm a list of technology areas you would like to improve (personally) that could benefit your 4-H work.</a:t>
            </a:r>
          </a:p>
          <a:p>
            <a:pPr marL="457200" indent="-457200">
              <a:buFont typeface="+mj-lt"/>
              <a:buAutoNum type="arabicPeriod"/>
            </a:pPr>
            <a:endParaRPr lang="en-US"/>
          </a:p>
          <a:p>
            <a:pPr marL="457200" indent="-457200">
              <a:buFont typeface="+mj-lt"/>
              <a:buAutoNum type="arabicPeriod"/>
            </a:pPr>
            <a:r>
              <a:rPr lang="en-US"/>
              <a:t>Speed sharing! </a:t>
            </a:r>
          </a:p>
          <a:p>
            <a:pPr lvl="1"/>
            <a:r>
              <a:rPr lang="en-US"/>
              <a:t>For 60 seconds, find a partner with which to exchange 1 area of improvement and discuss.</a:t>
            </a:r>
          </a:p>
          <a:p>
            <a:pPr lvl="1"/>
            <a:r>
              <a:rPr lang="en-US"/>
              <a:t>Switch and repeat. </a:t>
            </a:r>
          </a:p>
          <a:p>
            <a:pPr marL="914400" lvl="1" indent="-457200">
              <a:buFont typeface="+mj-lt"/>
              <a:buAutoNum type="arabicPeriod"/>
            </a:pPr>
            <a:endParaRPr lang="en-US"/>
          </a:p>
          <a:p>
            <a:pPr marL="457200" indent="-457200">
              <a:buFont typeface="+mj-lt"/>
              <a:buAutoNum type="arabicPeriod"/>
            </a:pPr>
            <a:r>
              <a:rPr lang="en-US"/>
              <a:t>Discuss common skills and potential resources as a group. </a:t>
            </a:r>
          </a:p>
          <a:p>
            <a:pPr marL="457200" indent="-457200">
              <a:buFont typeface="+mj-lt"/>
              <a:buAutoNum type="arabicPeriod"/>
            </a:pPr>
            <a:endParaRPr lang="en-US"/>
          </a:p>
          <a:p>
            <a:pPr marL="457200" indent="-457200">
              <a:buFont typeface="+mj-lt"/>
              <a:buAutoNum type="arabicPeriod"/>
            </a:pPr>
            <a:r>
              <a:rPr lang="en-US"/>
              <a:t>Write a personal improvement plan for 1 skill. </a:t>
            </a:r>
          </a:p>
          <a:p>
            <a:pPr marL="914400" lvl="1" indent="-457200">
              <a:buFont typeface="+mj-lt"/>
              <a:buAutoNum type="arabicPeriod"/>
            </a:pPr>
            <a:r>
              <a:rPr lang="en-US"/>
              <a:t>Where to seek knowledge</a:t>
            </a:r>
          </a:p>
          <a:p>
            <a:pPr marL="914400" lvl="1" indent="-457200">
              <a:buFont typeface="+mj-lt"/>
              <a:buAutoNum type="arabicPeriod"/>
            </a:pPr>
            <a:r>
              <a:rPr lang="en-US"/>
              <a:t>How to practice</a:t>
            </a:r>
          </a:p>
        </p:txBody>
      </p:sp>
      <p:pic>
        <p:nvPicPr>
          <p:cNvPr id="5" name="Picture 4" descr="Icon&#10;&#10;Description automatically generated">
            <a:extLst>
              <a:ext uri="{FF2B5EF4-FFF2-40B4-BE49-F238E27FC236}">
                <a16:creationId xmlns:a16="http://schemas.microsoft.com/office/drawing/2014/main" id="{916D83F9-FEE4-4BA4-A8B3-FE794D6A9951}"/>
              </a:ext>
            </a:extLst>
          </p:cNvPr>
          <p:cNvPicPr>
            <a:picLocks noChangeAspect="1"/>
          </p:cNvPicPr>
          <p:nvPr/>
        </p:nvPicPr>
        <p:blipFill>
          <a:blip r:embed="rId3"/>
          <a:stretch>
            <a:fillRect/>
          </a:stretch>
        </p:blipFill>
        <p:spPr>
          <a:xfrm rot="-1200000">
            <a:off x="404230" y="364872"/>
            <a:ext cx="1360312" cy="1694860"/>
          </a:xfrm>
          <a:prstGeom prst="rect">
            <a:avLst/>
          </a:prstGeom>
        </p:spPr>
      </p:pic>
    </p:spTree>
    <p:extLst>
      <p:ext uri="{BB962C8B-B14F-4D97-AF65-F5344CB8AC3E}">
        <p14:creationId xmlns:p14="http://schemas.microsoft.com/office/powerpoint/2010/main" val="11306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75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D840-683D-DD47-92C6-4FBB0353315B}"/>
              </a:ext>
            </a:extLst>
          </p:cNvPr>
          <p:cNvSpPr>
            <a:spLocks noGrp="1"/>
          </p:cNvSpPr>
          <p:nvPr>
            <p:ph type="ctrTitle"/>
          </p:nvPr>
        </p:nvSpPr>
        <p:spPr/>
        <p:txBody>
          <a:bodyPr>
            <a:normAutofit/>
          </a:bodyPr>
          <a:lstStyle/>
          <a:p>
            <a:r>
              <a:rPr lang="en-US"/>
              <a:t>Upholding the </a:t>
            </a:r>
            <a:br>
              <a:rPr lang="en-US"/>
            </a:br>
            <a:r>
              <a:rPr lang="en-US"/>
              <a:t>4-H Mission</a:t>
            </a:r>
          </a:p>
        </p:txBody>
      </p:sp>
      <p:sp>
        <p:nvSpPr>
          <p:cNvPr id="3" name="Subtitle 2">
            <a:extLst>
              <a:ext uri="{FF2B5EF4-FFF2-40B4-BE49-F238E27FC236}">
                <a16:creationId xmlns:a16="http://schemas.microsoft.com/office/drawing/2014/main" id="{61B2F9F0-9814-2F4F-A61F-7944A1759BE8}"/>
              </a:ext>
            </a:extLst>
          </p:cNvPr>
          <p:cNvSpPr>
            <a:spLocks noGrp="1"/>
          </p:cNvSpPr>
          <p:nvPr>
            <p:ph type="subTitle" idx="1"/>
          </p:nvPr>
        </p:nvSpPr>
        <p:spPr/>
        <p:txBody>
          <a:bodyPr>
            <a:normAutofit/>
          </a:bodyPr>
          <a:lstStyle/>
          <a:p>
            <a:r>
              <a:rPr lang="en-US"/>
              <a:t>4-H Program Management Domain</a:t>
            </a:r>
          </a:p>
        </p:txBody>
      </p:sp>
    </p:spTree>
    <p:extLst>
      <p:ext uri="{BB962C8B-B14F-4D97-AF65-F5344CB8AC3E}">
        <p14:creationId xmlns:p14="http://schemas.microsoft.com/office/powerpoint/2010/main" val="1943292107"/>
      </p:ext>
    </p:extLst>
  </p:cSld>
  <p:clrMapOvr>
    <a:masterClrMapping/>
  </p:clrMapOvr>
</p:sld>
</file>

<file path=ppt/theme/theme1.xml><?xml version="1.0" encoding="utf-8"?>
<a:theme xmlns:a="http://schemas.openxmlformats.org/drawingml/2006/main" name="4-H Theme">
  <a:themeElements>
    <a:clrScheme name="TEST">
      <a:dk1>
        <a:srgbClr val="37424A"/>
      </a:dk1>
      <a:lt1>
        <a:srgbClr val="FFFFFF"/>
      </a:lt1>
      <a:dk2>
        <a:srgbClr val="8996A0"/>
      </a:dk2>
      <a:lt2>
        <a:srgbClr val="E0DED8"/>
      </a:lt2>
      <a:accent1>
        <a:srgbClr val="339966"/>
      </a:accent1>
      <a:accent2>
        <a:srgbClr val="61C250"/>
      </a:accent2>
      <a:accent3>
        <a:srgbClr val="BED600"/>
      </a:accent3>
      <a:accent4>
        <a:srgbClr val="47D5CD"/>
      </a:accent4>
      <a:accent5>
        <a:srgbClr val="CAE3E9"/>
      </a:accent5>
      <a:accent6>
        <a:srgbClr val="FFCB4F"/>
      </a:accent6>
      <a:hlink>
        <a:srgbClr val="61C250"/>
      </a:hlink>
      <a:folHlink>
        <a:srgbClr val="899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H PPT Template" id="{EE4B1E58-251D-1344-BF84-1814798F2DF0}" vid="{A1506B9C-F493-3D41-8D11-FF84AC738C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82</Slides>
  <Notes>49</Notes>
  <HiddenSlides>0</HiddenSlide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4-H Theme</vt:lpstr>
      <vt:lpstr>Organization &amp; Structure of Extension </vt:lpstr>
      <vt:lpstr>Morrill Act of 1862 and 1890</vt:lpstr>
      <vt:lpstr>Smith Lever Act</vt:lpstr>
      <vt:lpstr>PowerPoint Presentation</vt:lpstr>
      <vt:lpstr>Activity – Instruction Prompts</vt:lpstr>
      <vt:lpstr>All About My Extension Program  Scavenger Hunt </vt:lpstr>
      <vt:lpstr>Extension Jeopardy</vt:lpstr>
      <vt:lpstr>PowerPoint Presentation</vt:lpstr>
      <vt:lpstr>Upholding the  4-H Mission</vt:lpstr>
      <vt:lpstr>A bit of history</vt:lpstr>
      <vt:lpstr>4-H Name and Emblem</vt:lpstr>
      <vt:lpstr>PowerPoint Presentation</vt:lpstr>
      <vt:lpstr>Activity – Instruction Prompts</vt:lpstr>
      <vt:lpstr>Buzzer Game for 4-H Basics</vt:lpstr>
      <vt:lpstr>Uphold the Mission</vt:lpstr>
      <vt:lpstr>Scenarios</vt:lpstr>
      <vt:lpstr>Appropriate Usage of the 4-H Emblem</vt:lpstr>
      <vt:lpstr>PowerPoint Presentation</vt:lpstr>
      <vt:lpstr>Risk Management/Risk Reduction</vt:lpstr>
      <vt:lpstr>Risk Categories</vt:lpstr>
      <vt:lpstr>Risk Management Process</vt:lpstr>
      <vt:lpstr>Ways to Manage Risk</vt:lpstr>
      <vt:lpstr>PowerPoint Presentation</vt:lpstr>
      <vt:lpstr>Activity – Instruction Prompts</vt:lpstr>
      <vt:lpstr> Assessment: How Well Do You Manage Risk?</vt:lpstr>
      <vt:lpstr> Assessing the Severity of Risks</vt:lpstr>
      <vt:lpstr> Developing a Risk Management Checklist</vt:lpstr>
      <vt:lpstr>PowerPoint Presentation</vt:lpstr>
      <vt:lpstr>Liability Awareness and Reduction</vt:lpstr>
      <vt:lpstr>What is Liability?</vt:lpstr>
      <vt:lpstr>Possible additional risk and liability concerns in 4-H</vt:lpstr>
      <vt:lpstr>Reducing Risk and Liability Concerns</vt:lpstr>
      <vt:lpstr>PowerPoint Presentation</vt:lpstr>
      <vt:lpstr>Activity – Instruction Prompts</vt:lpstr>
      <vt:lpstr>Liability Analysis </vt:lpstr>
      <vt:lpstr>What Is...</vt:lpstr>
      <vt:lpstr>PowerPoint Presentation</vt:lpstr>
      <vt:lpstr>Club Management</vt:lpstr>
      <vt:lpstr>Club Management Components</vt:lpstr>
      <vt:lpstr>Club Meeting Wheel </vt:lpstr>
      <vt:lpstr>Club organizational leaders</vt:lpstr>
      <vt:lpstr>PowerPoint Presentation</vt:lpstr>
      <vt:lpstr>Activity – Instruction Prompts</vt:lpstr>
      <vt:lpstr>Design a 4-H Club Meeting</vt:lpstr>
      <vt:lpstr>Designing a Club Organizational Leadership Team</vt:lpstr>
      <vt:lpstr>PowerPoint Presentation</vt:lpstr>
      <vt:lpstr>Behavior Management</vt:lpstr>
      <vt:lpstr>The Four H’s Plus One  </vt:lpstr>
      <vt:lpstr>Want less disruptive behavior? Consider these tips when planning:</vt:lpstr>
      <vt:lpstr>Dealing with Disruptive Behavior</vt:lpstr>
      <vt:lpstr>PowerPoint Presentation</vt:lpstr>
      <vt:lpstr>Activity – Instruction Prompts</vt:lpstr>
      <vt:lpstr>Brainstorm Group Guidelines</vt:lpstr>
      <vt:lpstr>Utilizing Behavior Techniques</vt:lpstr>
      <vt:lpstr>Meeting Situations- Slide 1</vt:lpstr>
      <vt:lpstr>Meeting Situations- Slide 2</vt:lpstr>
      <vt:lpstr>PowerPoint Presentation</vt:lpstr>
      <vt:lpstr>Record Keeping</vt:lpstr>
      <vt:lpstr>What records should I keep?</vt:lpstr>
      <vt:lpstr>Record Keeping Tips</vt:lpstr>
      <vt:lpstr>Record Keeping Self-Assessent</vt:lpstr>
      <vt:lpstr>PowerPoint Presentation</vt:lpstr>
      <vt:lpstr>Activity – Instruction Prompts</vt:lpstr>
      <vt:lpstr>Science Day Camp</vt:lpstr>
      <vt:lpstr>Club Record Keeping System</vt:lpstr>
      <vt:lpstr>Financial Management</vt:lpstr>
      <vt:lpstr>4-H Money</vt:lpstr>
      <vt:lpstr>4-H Treasurer Best Practices</vt:lpstr>
      <vt:lpstr>Receipt Best Practices</vt:lpstr>
      <vt:lpstr>Additional Best Practices</vt:lpstr>
      <vt:lpstr>Additional Best Practices</vt:lpstr>
      <vt:lpstr>PowerPoint Presentation</vt:lpstr>
      <vt:lpstr>Activity – Instruction Prompts</vt:lpstr>
      <vt:lpstr>Financial Wizard</vt:lpstr>
      <vt:lpstr>What Should Happen? </vt:lpstr>
      <vt:lpstr>Computer Skills</vt:lpstr>
      <vt:lpstr>Content COMING SOON (no fact sheet yet)</vt:lpstr>
      <vt:lpstr>PowerPoint Presentation</vt:lpstr>
      <vt:lpstr>Activity – Instruction Prompts</vt:lpstr>
      <vt:lpstr> Exploring the Benefits of Technology</vt:lpstr>
      <vt:lpstr>Grow your Digital Literacy Skills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Skills</dc:title>
  <dc:creator>Taber Poland</dc:creator>
  <cp:revision>145</cp:revision>
  <dcterms:created xsi:type="dcterms:W3CDTF">2020-10-12T17:13:25Z</dcterms:created>
  <dcterms:modified xsi:type="dcterms:W3CDTF">2021-09-21T13:19:20Z</dcterms:modified>
</cp:coreProperties>
</file>