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2"/>
  </p:notesMasterIdLst>
  <p:handoutMasterIdLst>
    <p:handoutMasterId r:id="rId73"/>
  </p:handoutMasterIdLst>
  <p:sldIdLst>
    <p:sldId id="423" r:id="rId2"/>
    <p:sldId id="324" r:id="rId3"/>
    <p:sldId id="326" r:id="rId4"/>
    <p:sldId id="331" r:id="rId5"/>
    <p:sldId id="327" r:id="rId6"/>
    <p:sldId id="328" r:id="rId7"/>
    <p:sldId id="332" r:id="rId8"/>
    <p:sldId id="333" r:id="rId9"/>
    <p:sldId id="334" r:id="rId10"/>
    <p:sldId id="335" r:id="rId11"/>
    <p:sldId id="336" r:id="rId12"/>
    <p:sldId id="337" r:id="rId13"/>
    <p:sldId id="338" r:id="rId14"/>
    <p:sldId id="416" r:id="rId15"/>
    <p:sldId id="418" r:id="rId16"/>
    <p:sldId id="419" r:id="rId17"/>
    <p:sldId id="342" r:id="rId18"/>
    <p:sldId id="343" r:id="rId19"/>
    <p:sldId id="344" r:id="rId20"/>
    <p:sldId id="411" r:id="rId21"/>
    <p:sldId id="413" r:id="rId22"/>
    <p:sldId id="346" r:id="rId23"/>
    <p:sldId id="388" r:id="rId24"/>
    <p:sldId id="347" r:id="rId25"/>
    <p:sldId id="348" r:id="rId26"/>
    <p:sldId id="389" r:id="rId27"/>
    <p:sldId id="390" r:id="rId28"/>
    <p:sldId id="391" r:id="rId29"/>
    <p:sldId id="352" r:id="rId30"/>
    <p:sldId id="353" r:id="rId31"/>
    <p:sldId id="354" r:id="rId32"/>
    <p:sldId id="355" r:id="rId33"/>
    <p:sldId id="357" r:id="rId34"/>
    <p:sldId id="358" r:id="rId35"/>
    <p:sldId id="392" r:id="rId36"/>
    <p:sldId id="425" r:id="rId37"/>
    <p:sldId id="394" r:id="rId38"/>
    <p:sldId id="362" r:id="rId39"/>
    <p:sldId id="316" r:id="rId40"/>
    <p:sldId id="293" r:id="rId41"/>
    <p:sldId id="320" r:id="rId42"/>
    <p:sldId id="410" r:id="rId43"/>
    <p:sldId id="424" r:id="rId44"/>
    <p:sldId id="280" r:id="rId45"/>
    <p:sldId id="318" r:id="rId46"/>
    <p:sldId id="319" r:id="rId47"/>
    <p:sldId id="322" r:id="rId48"/>
    <p:sldId id="315" r:id="rId49"/>
    <p:sldId id="363" r:id="rId50"/>
    <p:sldId id="364" r:id="rId51"/>
    <p:sldId id="365" r:id="rId52"/>
    <p:sldId id="366" r:id="rId53"/>
    <p:sldId id="409" r:id="rId54"/>
    <p:sldId id="367" r:id="rId55"/>
    <p:sldId id="368" r:id="rId56"/>
    <p:sldId id="369" r:id="rId57"/>
    <p:sldId id="370" r:id="rId58"/>
    <p:sldId id="420" r:id="rId59"/>
    <p:sldId id="421" r:id="rId60"/>
    <p:sldId id="373" r:id="rId61"/>
    <p:sldId id="399" r:id="rId62"/>
    <p:sldId id="415" r:id="rId63"/>
    <p:sldId id="414" r:id="rId64"/>
    <p:sldId id="404" r:id="rId65"/>
    <p:sldId id="402" r:id="rId66"/>
    <p:sldId id="406" r:id="rId67"/>
    <p:sldId id="408" r:id="rId68"/>
    <p:sldId id="379" r:id="rId69"/>
    <p:sldId id="422" r:id="rId70"/>
    <p:sldId id="38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1" clrIdx="0">
    <p:extLst>
      <p:ext uri="{19B8F6BF-5375-455C-9EA6-DF929625EA0E}">
        <p15:presenceInfo xmlns:p15="http://schemas.microsoft.com/office/powerpoint/2012/main" userId="Microsoft Office User" providerId="None"/>
      </p:ext>
    </p:extLst>
  </p:cmAuthor>
  <p:cmAuthor id="2" name="Jennifer Fraser Lobley" initials="JFL" lastIdx="22" clrIdx="1">
    <p:extLst>
      <p:ext uri="{19B8F6BF-5375-455C-9EA6-DF929625EA0E}">
        <p15:presenceInfo xmlns:p15="http://schemas.microsoft.com/office/powerpoint/2012/main" userId="S::jennifer.lobley@maine.edu::ecdd4152-0f36-425b-85e0-d9bbdf8c6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8996A0"/>
    <a:srgbClr val="FFA02F"/>
    <a:srgbClr val="00B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DBA64-269A-E3FB-5082-65C6374AE9C4}" v="382" dt="2021-08-13T19:37:51.279"/>
    <p1510:client id="{1E84D775-E2CF-2147-84BD-9A577F316863}" v="530" dt="2021-07-26T19:08:18.467"/>
    <p1510:client id="{21DE0CF9-BF13-E8AA-C471-9B08A336FBBF}" v="272" dt="2021-10-19T19:48:54.112"/>
    <p1510:client id="{26D3DBA6-CD7E-4C39-BCE0-A15DDE77825F}" v="322" dt="2021-08-18T18:11:32.688"/>
    <p1510:client id="{2BCB2EFE-9596-0109-3A12-205C2BC14F73}" v="413" dt="2021-09-28T14:40:20.395"/>
    <p1510:client id="{3D5B573D-E82F-01BB-BAFA-D6E7AB1DF38A}" v="250" dt="2021-09-08T17:35:05.808"/>
    <p1510:client id="{5BC338F6-68E1-410C-8BAE-ECC9FF5EDB8B}" v="821" dt="2021-08-19T18:38:34.213"/>
    <p1510:client id="{5D868736-A37E-1447-9236-AED0790B31CA}" v="30" dt="2021-07-26T17:54:42.736"/>
    <p1510:client id="{62714E79-7668-676E-3AF8-FC8D1089A84E}" v="228" dt="2021-09-16T17:19:11.519"/>
    <p1510:client id="{6BF9900E-B28E-EDF5-4485-429F69C897F8}" v="190" dt="2021-08-20T14:51:37.066"/>
    <p1510:client id="{7B219C90-A869-4A41-94FD-982F08163758}" v="1033" dt="2021-08-20T14:31:10.486"/>
    <p1510:client id="{8B06A143-EA34-FD29-8EE4-6F30637573AC}" v="220" dt="2021-08-11T16:52:08.724"/>
    <p1510:client id="{B04B2919-E21B-338D-8A1C-12E99A5BA4EE}" v="338" dt="2021-10-19T20:18:30.137"/>
    <p1510:client id="{CD3E3B13-8745-4D5D-9805-6659A75ED8B8}" v="62" dt="2021-09-21T12:40:18.603"/>
    <p1510:client id="{E0D3A581-0DF9-49E5-B697-210FE75086AD}" v="3581" dt="2021-08-04T14:00:16.417"/>
    <p1510:client id="{E50268EE-CC2B-BCAC-4CF2-8C47D67D2E19}" v="68" dt="2021-09-21T16:48:34.6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A Wood" userId="S::tara.a.wood@maine.edu::13da6f33-52c3-4f4e-a84a-6e28d1d5ad24" providerId="AD" clId="Web-{7B219C90-A869-4A41-94FD-982F08163758}"/>
    <pc:docChg chg="addSld delSld modSld sldOrd">
      <pc:chgData name="Tara A Wood" userId="S::tara.a.wood@maine.edu::13da6f33-52c3-4f4e-a84a-6e28d1d5ad24" providerId="AD" clId="Web-{7B219C90-A869-4A41-94FD-982F08163758}" dt="2021-08-20T14:31:10.486" v="687" actId="20577"/>
      <pc:docMkLst>
        <pc:docMk/>
      </pc:docMkLst>
      <pc:sldChg chg="modSp modNotes">
        <pc:chgData name="Tara A Wood" userId="S::tara.a.wood@maine.edu::13da6f33-52c3-4f4e-a84a-6e28d1d5ad24" providerId="AD" clId="Web-{7B219C90-A869-4A41-94FD-982F08163758}" dt="2021-08-20T13:14:47.862" v="58" actId="20577"/>
        <pc:sldMkLst>
          <pc:docMk/>
          <pc:sldMk cId="1096958567" sldId="328"/>
        </pc:sldMkLst>
        <pc:spChg chg="mod">
          <ac:chgData name="Tara A Wood" userId="S::tara.a.wood@maine.edu::13da6f33-52c3-4f4e-a84a-6e28d1d5ad24" providerId="AD" clId="Web-{7B219C90-A869-4A41-94FD-982F08163758}" dt="2021-08-20T13:12:56.922" v="11" actId="20577"/>
          <ac:spMkLst>
            <pc:docMk/>
            <pc:sldMk cId="1096958567" sldId="328"/>
            <ac:spMk id="2" creationId="{755C7E65-32EA-0A44-B4F6-56258315068C}"/>
          </ac:spMkLst>
        </pc:spChg>
        <pc:spChg chg="mod">
          <ac:chgData name="Tara A Wood" userId="S::tara.a.wood@maine.edu::13da6f33-52c3-4f4e-a84a-6e28d1d5ad24" providerId="AD" clId="Web-{7B219C90-A869-4A41-94FD-982F08163758}" dt="2021-08-20T13:14:47.862" v="58" actId="20577"/>
          <ac:spMkLst>
            <pc:docMk/>
            <pc:sldMk cId="1096958567" sldId="328"/>
            <ac:spMk id="3" creationId="{C36AE831-565B-3948-9640-FE3DB5A1029F}"/>
          </ac:spMkLst>
        </pc:spChg>
      </pc:sldChg>
      <pc:sldChg chg="ord">
        <pc:chgData name="Tara A Wood" userId="S::tara.a.wood@maine.edu::13da6f33-52c3-4f4e-a84a-6e28d1d5ad24" providerId="AD" clId="Web-{7B219C90-A869-4A41-94FD-982F08163758}" dt="2021-08-20T13:27:59.394" v="68"/>
        <pc:sldMkLst>
          <pc:docMk/>
          <pc:sldMk cId="1624124816" sldId="329"/>
        </pc:sldMkLst>
      </pc:sldChg>
      <pc:sldChg chg="del">
        <pc:chgData name="Tara A Wood" userId="S::tara.a.wood@maine.edu::13da6f33-52c3-4f4e-a84a-6e28d1d5ad24" providerId="AD" clId="Web-{7B219C90-A869-4A41-94FD-982F08163758}" dt="2021-08-20T13:16:19.270" v="64"/>
        <pc:sldMkLst>
          <pc:docMk/>
          <pc:sldMk cId="2093567007" sldId="340"/>
        </pc:sldMkLst>
      </pc:sldChg>
      <pc:sldChg chg="modSp modNotes">
        <pc:chgData name="Tara A Wood" userId="S::tara.a.wood@maine.edu::13da6f33-52c3-4f4e-a84a-6e28d1d5ad24" providerId="AD" clId="Web-{7B219C90-A869-4A41-94FD-982F08163758}" dt="2021-08-20T13:54:25.254" v="239" actId="20577"/>
        <pc:sldMkLst>
          <pc:docMk/>
          <pc:sldMk cId="1275062283" sldId="369"/>
        </pc:sldMkLst>
        <pc:spChg chg="mod">
          <ac:chgData name="Tara A Wood" userId="S::tara.a.wood@maine.edu::13da6f33-52c3-4f4e-a84a-6e28d1d5ad24" providerId="AD" clId="Web-{7B219C90-A869-4A41-94FD-982F08163758}" dt="2021-08-20T13:52:56.580" v="207" actId="20577"/>
          <ac:spMkLst>
            <pc:docMk/>
            <pc:sldMk cId="1275062283" sldId="369"/>
            <ac:spMk id="2" creationId="{755C7E65-32EA-0A44-B4F6-56258315068C}"/>
          </ac:spMkLst>
        </pc:spChg>
        <pc:spChg chg="mod">
          <ac:chgData name="Tara A Wood" userId="S::tara.a.wood@maine.edu::13da6f33-52c3-4f4e-a84a-6e28d1d5ad24" providerId="AD" clId="Web-{7B219C90-A869-4A41-94FD-982F08163758}" dt="2021-08-20T13:54:25.254" v="239" actId="20577"/>
          <ac:spMkLst>
            <pc:docMk/>
            <pc:sldMk cId="1275062283" sldId="369"/>
            <ac:spMk id="3" creationId="{C36AE831-565B-3948-9640-FE3DB5A1029F}"/>
          </ac:spMkLst>
        </pc:spChg>
      </pc:sldChg>
      <pc:sldChg chg="modSp modNotes">
        <pc:chgData name="Tara A Wood" userId="S::tara.a.wood@maine.edu::13da6f33-52c3-4f4e-a84a-6e28d1d5ad24" providerId="AD" clId="Web-{7B219C90-A869-4A41-94FD-982F08163758}" dt="2021-08-20T13:58:43.556" v="309" actId="20577"/>
        <pc:sldMkLst>
          <pc:docMk/>
          <pc:sldMk cId="1428350555" sldId="370"/>
        </pc:sldMkLst>
        <pc:spChg chg="mod">
          <ac:chgData name="Tara A Wood" userId="S::tara.a.wood@maine.edu::13da6f33-52c3-4f4e-a84a-6e28d1d5ad24" providerId="AD" clId="Web-{7B219C90-A869-4A41-94FD-982F08163758}" dt="2021-08-20T13:56:05.240" v="254" actId="20577"/>
          <ac:spMkLst>
            <pc:docMk/>
            <pc:sldMk cId="1428350555" sldId="370"/>
            <ac:spMk id="2" creationId="{755C7E65-32EA-0A44-B4F6-56258315068C}"/>
          </ac:spMkLst>
        </pc:spChg>
        <pc:spChg chg="mod">
          <ac:chgData name="Tara A Wood" userId="S::tara.a.wood@maine.edu::13da6f33-52c3-4f4e-a84a-6e28d1d5ad24" providerId="AD" clId="Web-{7B219C90-A869-4A41-94FD-982F08163758}" dt="2021-08-20T13:58:43.556" v="309" actId="20577"/>
          <ac:spMkLst>
            <pc:docMk/>
            <pc:sldMk cId="1428350555" sldId="370"/>
            <ac:spMk id="3" creationId="{C36AE831-565B-3948-9640-FE3DB5A1029F}"/>
          </ac:spMkLst>
        </pc:spChg>
      </pc:sldChg>
      <pc:sldChg chg="modSp modNotes">
        <pc:chgData name="Tara A Wood" userId="S::tara.a.wood@maine.edu::13da6f33-52c3-4f4e-a84a-6e28d1d5ad24" providerId="AD" clId="Web-{7B219C90-A869-4A41-94FD-982F08163758}" dt="2021-08-20T14:31:10.486" v="687" actId="20577"/>
        <pc:sldMkLst>
          <pc:docMk/>
          <pc:sldMk cId="113069318" sldId="379"/>
        </pc:sldMkLst>
        <pc:spChg chg="mod">
          <ac:chgData name="Tara A Wood" userId="S::tara.a.wood@maine.edu::13da6f33-52c3-4f4e-a84a-6e28d1d5ad24" providerId="AD" clId="Web-{7B219C90-A869-4A41-94FD-982F08163758}" dt="2021-08-20T14:29:24.968" v="643" actId="20577"/>
          <ac:spMkLst>
            <pc:docMk/>
            <pc:sldMk cId="113069318" sldId="379"/>
            <ac:spMk id="2" creationId="{755C7E65-32EA-0A44-B4F6-56258315068C}"/>
          </ac:spMkLst>
        </pc:spChg>
        <pc:spChg chg="mod">
          <ac:chgData name="Tara A Wood" userId="S::tara.a.wood@maine.edu::13da6f33-52c3-4f4e-a84a-6e28d1d5ad24" providerId="AD" clId="Web-{7B219C90-A869-4A41-94FD-982F08163758}" dt="2021-08-20T14:31:10.486" v="687" actId="20577"/>
          <ac:spMkLst>
            <pc:docMk/>
            <pc:sldMk cId="113069318" sldId="379"/>
            <ac:spMk id="3" creationId="{C36AE831-565B-3948-9640-FE3DB5A1029F}"/>
          </ac:spMkLst>
        </pc:spChg>
      </pc:sldChg>
      <pc:sldChg chg="del">
        <pc:chgData name="Tara A Wood" userId="S::tara.a.wood@maine.edu::13da6f33-52c3-4f4e-a84a-6e28d1d5ad24" providerId="AD" clId="Web-{7B219C90-A869-4A41-94FD-982F08163758}" dt="2021-08-20T13:16:19.270" v="65"/>
        <pc:sldMkLst>
          <pc:docMk/>
          <pc:sldMk cId="1343502089" sldId="383"/>
        </pc:sldMkLst>
      </pc:sldChg>
      <pc:sldChg chg="del">
        <pc:chgData name="Tara A Wood" userId="S::tara.a.wood@maine.edu::13da6f33-52c3-4f4e-a84a-6e28d1d5ad24" providerId="AD" clId="Web-{7B219C90-A869-4A41-94FD-982F08163758}" dt="2021-08-20T13:16:19.270" v="63"/>
        <pc:sldMkLst>
          <pc:docMk/>
          <pc:sldMk cId="3489088789" sldId="384"/>
        </pc:sldMkLst>
      </pc:sldChg>
      <pc:sldChg chg="ord">
        <pc:chgData name="Tara A Wood" userId="S::tara.a.wood@maine.edu::13da6f33-52c3-4f4e-a84a-6e28d1d5ad24" providerId="AD" clId="Web-{7B219C90-A869-4A41-94FD-982F08163758}" dt="2021-08-20T13:27:59.394" v="67"/>
        <pc:sldMkLst>
          <pc:docMk/>
          <pc:sldMk cId="1526217029" sldId="385"/>
        </pc:sldMkLst>
      </pc:sldChg>
      <pc:sldChg chg="del">
        <pc:chgData name="Tara A Wood" userId="S::tara.a.wood@maine.edu::13da6f33-52c3-4f4e-a84a-6e28d1d5ad24" providerId="AD" clId="Web-{7B219C90-A869-4A41-94FD-982F08163758}" dt="2021-08-20T13:16:19.270" v="62"/>
        <pc:sldMkLst>
          <pc:docMk/>
          <pc:sldMk cId="4137900516" sldId="387"/>
        </pc:sldMkLst>
      </pc:sldChg>
      <pc:sldChg chg="del">
        <pc:chgData name="Tara A Wood" userId="S::tara.a.wood@maine.edu::13da6f33-52c3-4f4e-a84a-6e28d1d5ad24" providerId="AD" clId="Web-{7B219C90-A869-4A41-94FD-982F08163758}" dt="2021-08-20T13:51:03.781" v="196"/>
        <pc:sldMkLst>
          <pc:docMk/>
          <pc:sldMk cId="565456083" sldId="395"/>
        </pc:sldMkLst>
      </pc:sldChg>
      <pc:sldChg chg="modSp modNotes">
        <pc:chgData name="Tara A Wood" userId="S::tara.a.wood@maine.edu::13da6f33-52c3-4f4e-a84a-6e28d1d5ad24" providerId="AD" clId="Web-{7B219C90-A869-4A41-94FD-982F08163758}" dt="2021-08-20T14:24:40.587" v="567" actId="20577"/>
        <pc:sldMkLst>
          <pc:docMk/>
          <pc:sldMk cId="926919722" sldId="406"/>
        </pc:sldMkLst>
        <pc:spChg chg="mod">
          <ac:chgData name="Tara A Wood" userId="S::tara.a.wood@maine.edu::13da6f33-52c3-4f4e-a84a-6e28d1d5ad24" providerId="AD" clId="Web-{7B219C90-A869-4A41-94FD-982F08163758}" dt="2021-08-20T14:21:31.646" v="486" actId="20577"/>
          <ac:spMkLst>
            <pc:docMk/>
            <pc:sldMk cId="926919722" sldId="406"/>
            <ac:spMk id="2" creationId="{755C7E65-32EA-0A44-B4F6-56258315068C}"/>
          </ac:spMkLst>
        </pc:spChg>
        <pc:spChg chg="mod">
          <ac:chgData name="Tara A Wood" userId="S::tara.a.wood@maine.edu::13da6f33-52c3-4f4e-a84a-6e28d1d5ad24" providerId="AD" clId="Web-{7B219C90-A869-4A41-94FD-982F08163758}" dt="2021-08-20T14:24:40.587" v="567" actId="20577"/>
          <ac:spMkLst>
            <pc:docMk/>
            <pc:sldMk cId="926919722" sldId="406"/>
            <ac:spMk id="3" creationId="{C36AE831-565B-3948-9640-FE3DB5A1029F}"/>
          </ac:spMkLst>
        </pc:spChg>
      </pc:sldChg>
      <pc:sldChg chg="modSp modNotes">
        <pc:chgData name="Tara A Wood" userId="S::tara.a.wood@maine.edu::13da6f33-52c3-4f4e-a84a-6e28d1d5ad24" providerId="AD" clId="Web-{7B219C90-A869-4A41-94FD-982F08163758}" dt="2021-08-20T14:28:06.560" v="625" actId="20577"/>
        <pc:sldMkLst>
          <pc:docMk/>
          <pc:sldMk cId="3884352464" sldId="408"/>
        </pc:sldMkLst>
        <pc:spChg chg="mod">
          <ac:chgData name="Tara A Wood" userId="S::tara.a.wood@maine.edu::13da6f33-52c3-4f4e-a84a-6e28d1d5ad24" providerId="AD" clId="Web-{7B219C90-A869-4A41-94FD-982F08163758}" dt="2021-08-20T14:25:40.995" v="579" actId="20577"/>
          <ac:spMkLst>
            <pc:docMk/>
            <pc:sldMk cId="3884352464" sldId="408"/>
            <ac:spMk id="2" creationId="{755C7E65-32EA-0A44-B4F6-56258315068C}"/>
          </ac:spMkLst>
        </pc:spChg>
        <pc:spChg chg="mod">
          <ac:chgData name="Tara A Wood" userId="S::tara.a.wood@maine.edu::13da6f33-52c3-4f4e-a84a-6e28d1d5ad24" providerId="AD" clId="Web-{7B219C90-A869-4A41-94FD-982F08163758}" dt="2021-08-20T14:28:06.560" v="625" actId="20577"/>
          <ac:spMkLst>
            <pc:docMk/>
            <pc:sldMk cId="3884352464" sldId="408"/>
            <ac:spMk id="3" creationId="{C36AE831-565B-3948-9640-FE3DB5A1029F}"/>
          </ac:spMkLst>
        </pc:spChg>
      </pc:sldChg>
      <pc:sldChg chg="modSp add ord replId modNotes">
        <pc:chgData name="Tara A Wood" userId="S::tara.a.wood@maine.edu::13da6f33-52c3-4f4e-a84a-6e28d1d5ad24" providerId="AD" clId="Web-{7B219C90-A869-4A41-94FD-982F08163758}" dt="2021-08-20T13:34:19.136" v="106" actId="20577"/>
        <pc:sldMkLst>
          <pc:docMk/>
          <pc:sldMk cId="785527510" sldId="416"/>
        </pc:sldMkLst>
        <pc:spChg chg="mod">
          <ac:chgData name="Tara A Wood" userId="S::tara.a.wood@maine.edu::13da6f33-52c3-4f4e-a84a-6e28d1d5ad24" providerId="AD" clId="Web-{7B219C90-A869-4A41-94FD-982F08163758}" dt="2021-08-20T13:30:40.725" v="80" actId="20577"/>
          <ac:spMkLst>
            <pc:docMk/>
            <pc:sldMk cId="785527510" sldId="416"/>
            <ac:spMk id="2" creationId="{755C7E65-32EA-0A44-B4F6-56258315068C}"/>
          </ac:spMkLst>
        </pc:spChg>
        <pc:spChg chg="mod">
          <ac:chgData name="Tara A Wood" userId="S::tara.a.wood@maine.edu::13da6f33-52c3-4f4e-a84a-6e28d1d5ad24" providerId="AD" clId="Web-{7B219C90-A869-4A41-94FD-982F08163758}" dt="2021-08-20T13:34:19.136" v="106" actId="20577"/>
          <ac:spMkLst>
            <pc:docMk/>
            <pc:sldMk cId="785527510" sldId="416"/>
            <ac:spMk id="3" creationId="{C36AE831-565B-3948-9640-FE3DB5A1029F}"/>
          </ac:spMkLst>
        </pc:spChg>
      </pc:sldChg>
      <pc:sldChg chg="add ord replId">
        <pc:chgData name="Tara A Wood" userId="S::tara.a.wood@maine.edu::13da6f33-52c3-4f4e-a84a-6e28d1d5ad24" providerId="AD" clId="Web-{7B219C90-A869-4A41-94FD-982F08163758}" dt="2021-08-20T13:27:59.394" v="69"/>
        <pc:sldMkLst>
          <pc:docMk/>
          <pc:sldMk cId="932905058" sldId="417"/>
        </pc:sldMkLst>
      </pc:sldChg>
      <pc:sldChg chg="modSp add replId modNotes">
        <pc:chgData name="Tara A Wood" userId="S::tara.a.wood@maine.edu::13da6f33-52c3-4f4e-a84a-6e28d1d5ad24" providerId="AD" clId="Web-{7B219C90-A869-4A41-94FD-982F08163758}" dt="2021-08-20T13:40:48.128" v="151" actId="20577"/>
        <pc:sldMkLst>
          <pc:docMk/>
          <pc:sldMk cId="3510433818" sldId="418"/>
        </pc:sldMkLst>
        <pc:spChg chg="mod">
          <ac:chgData name="Tara A Wood" userId="S::tara.a.wood@maine.edu::13da6f33-52c3-4f4e-a84a-6e28d1d5ad24" providerId="AD" clId="Web-{7B219C90-A869-4A41-94FD-982F08163758}" dt="2021-08-20T13:33:27.822" v="100" actId="20577"/>
          <ac:spMkLst>
            <pc:docMk/>
            <pc:sldMk cId="3510433818" sldId="418"/>
            <ac:spMk id="2" creationId="{755C7E65-32EA-0A44-B4F6-56258315068C}"/>
          </ac:spMkLst>
        </pc:spChg>
        <pc:spChg chg="mod">
          <ac:chgData name="Tara A Wood" userId="S::tara.a.wood@maine.edu::13da6f33-52c3-4f4e-a84a-6e28d1d5ad24" providerId="AD" clId="Web-{7B219C90-A869-4A41-94FD-982F08163758}" dt="2021-08-20T13:40:48.128" v="151" actId="20577"/>
          <ac:spMkLst>
            <pc:docMk/>
            <pc:sldMk cId="3510433818" sldId="418"/>
            <ac:spMk id="3" creationId="{C36AE831-565B-3948-9640-FE3DB5A1029F}"/>
          </ac:spMkLst>
        </pc:spChg>
      </pc:sldChg>
      <pc:sldChg chg="modSp add replId modNotes">
        <pc:chgData name="Tara A Wood" userId="S::tara.a.wood@maine.edu::13da6f33-52c3-4f4e-a84a-6e28d1d5ad24" providerId="AD" clId="Web-{7B219C90-A869-4A41-94FD-982F08163758}" dt="2021-08-20T13:50:03.624" v="195" actId="20577"/>
        <pc:sldMkLst>
          <pc:docMk/>
          <pc:sldMk cId="2146323656" sldId="419"/>
        </pc:sldMkLst>
        <pc:spChg chg="mod">
          <ac:chgData name="Tara A Wood" userId="S::tara.a.wood@maine.edu::13da6f33-52c3-4f4e-a84a-6e28d1d5ad24" providerId="AD" clId="Web-{7B219C90-A869-4A41-94FD-982F08163758}" dt="2021-08-20T13:40:33.425" v="146" actId="20577"/>
          <ac:spMkLst>
            <pc:docMk/>
            <pc:sldMk cId="2146323656" sldId="419"/>
            <ac:spMk id="2" creationId="{755C7E65-32EA-0A44-B4F6-56258315068C}"/>
          </ac:spMkLst>
        </pc:spChg>
        <pc:spChg chg="mod">
          <ac:chgData name="Tara A Wood" userId="S::tara.a.wood@maine.edu::13da6f33-52c3-4f4e-a84a-6e28d1d5ad24" providerId="AD" clId="Web-{7B219C90-A869-4A41-94FD-982F08163758}" dt="2021-08-20T13:50:03.624" v="195" actId="20577"/>
          <ac:spMkLst>
            <pc:docMk/>
            <pc:sldMk cId="2146323656" sldId="419"/>
            <ac:spMk id="3" creationId="{C36AE831-565B-3948-9640-FE3DB5A1029F}"/>
          </ac:spMkLst>
        </pc:spChg>
      </pc:sldChg>
      <pc:sldChg chg="modSp add replId modNotes">
        <pc:chgData name="Tara A Wood" userId="S::tara.a.wood@maine.edu::13da6f33-52c3-4f4e-a84a-6e28d1d5ad24" providerId="AD" clId="Web-{7B219C90-A869-4A41-94FD-982F08163758}" dt="2021-08-20T14:05:33.220" v="409" actId="20577"/>
        <pc:sldMkLst>
          <pc:docMk/>
          <pc:sldMk cId="3157911699" sldId="420"/>
        </pc:sldMkLst>
        <pc:spChg chg="mod">
          <ac:chgData name="Tara A Wood" userId="S::tara.a.wood@maine.edu::13da6f33-52c3-4f4e-a84a-6e28d1d5ad24" providerId="AD" clId="Web-{7B219C90-A869-4A41-94FD-982F08163758}" dt="2021-08-20T13:59:53.542" v="320" actId="20577"/>
          <ac:spMkLst>
            <pc:docMk/>
            <pc:sldMk cId="3157911699" sldId="420"/>
            <ac:spMk id="2" creationId="{755C7E65-32EA-0A44-B4F6-56258315068C}"/>
          </ac:spMkLst>
        </pc:spChg>
        <pc:spChg chg="mod">
          <ac:chgData name="Tara A Wood" userId="S::tara.a.wood@maine.edu::13da6f33-52c3-4f4e-a84a-6e28d1d5ad24" providerId="AD" clId="Web-{7B219C90-A869-4A41-94FD-982F08163758}" dt="2021-08-20T14:05:33.220" v="409" actId="20577"/>
          <ac:spMkLst>
            <pc:docMk/>
            <pc:sldMk cId="3157911699" sldId="420"/>
            <ac:spMk id="3" creationId="{C36AE831-565B-3948-9640-FE3DB5A1029F}"/>
          </ac:spMkLst>
        </pc:spChg>
      </pc:sldChg>
      <pc:sldChg chg="modSp add replId modNotes">
        <pc:chgData name="Tara A Wood" userId="S::tara.a.wood@maine.edu::13da6f33-52c3-4f4e-a84a-6e28d1d5ad24" providerId="AD" clId="Web-{7B219C90-A869-4A41-94FD-982F08163758}" dt="2021-08-20T14:19:57.379" v="475" actId="20577"/>
        <pc:sldMkLst>
          <pc:docMk/>
          <pc:sldMk cId="3119166798" sldId="421"/>
        </pc:sldMkLst>
        <pc:spChg chg="mod">
          <ac:chgData name="Tara A Wood" userId="S::tara.a.wood@maine.edu::13da6f33-52c3-4f4e-a84a-6e28d1d5ad24" providerId="AD" clId="Web-{7B219C90-A869-4A41-94FD-982F08163758}" dt="2021-08-20T14:07:09.144" v="421" actId="20577"/>
          <ac:spMkLst>
            <pc:docMk/>
            <pc:sldMk cId="3119166798" sldId="421"/>
            <ac:spMk id="2" creationId="{755C7E65-32EA-0A44-B4F6-56258315068C}"/>
          </ac:spMkLst>
        </pc:spChg>
        <pc:spChg chg="mod">
          <ac:chgData name="Tara A Wood" userId="S::tara.a.wood@maine.edu::13da6f33-52c3-4f4e-a84a-6e28d1d5ad24" providerId="AD" clId="Web-{7B219C90-A869-4A41-94FD-982F08163758}" dt="2021-08-20T14:19:57.379" v="475" actId="20577"/>
          <ac:spMkLst>
            <pc:docMk/>
            <pc:sldMk cId="3119166798" sldId="421"/>
            <ac:spMk id="3" creationId="{C36AE831-565B-3948-9640-FE3DB5A1029F}"/>
          </ac:spMkLst>
        </pc:spChg>
      </pc:sldChg>
    </pc:docChg>
  </pc:docChgLst>
  <pc:docChgLst>
    <pc:chgData name="Tara A Wood" userId="S::tara.a.wood@maine.edu::13da6f33-52c3-4f4e-a84a-6e28d1d5ad24" providerId="AD" clId="Web-{6BF9900E-B28E-EDF5-4485-429F69C897F8}"/>
    <pc:docChg chg="addSld modSld">
      <pc:chgData name="Tara A Wood" userId="S::tara.a.wood@maine.edu::13da6f33-52c3-4f4e-a84a-6e28d1d5ad24" providerId="AD" clId="Web-{6BF9900E-B28E-EDF5-4485-429F69C897F8}" dt="2021-08-20T14:51:37.066" v="183" actId="20577"/>
      <pc:docMkLst>
        <pc:docMk/>
      </pc:docMkLst>
      <pc:sldChg chg="modSp">
        <pc:chgData name="Tara A Wood" userId="S::tara.a.wood@maine.edu::13da6f33-52c3-4f4e-a84a-6e28d1d5ad24" providerId="AD" clId="Web-{6BF9900E-B28E-EDF5-4485-429F69C897F8}" dt="2021-08-20T14:51:37.066" v="183" actId="20577"/>
        <pc:sldMkLst>
          <pc:docMk/>
          <pc:sldMk cId="251083089" sldId="322"/>
        </pc:sldMkLst>
        <pc:spChg chg="mod">
          <ac:chgData name="Tara A Wood" userId="S::tara.a.wood@maine.edu::13da6f33-52c3-4f4e-a84a-6e28d1d5ad24" providerId="AD" clId="Web-{6BF9900E-B28E-EDF5-4485-429F69C897F8}" dt="2021-08-20T14:51:37.066" v="183" actId="20577"/>
          <ac:spMkLst>
            <pc:docMk/>
            <pc:sldMk cId="251083089" sldId="322"/>
            <ac:spMk id="3" creationId="{C36AE831-565B-3948-9640-FE3DB5A1029F}"/>
          </ac:spMkLst>
        </pc:spChg>
      </pc:sldChg>
      <pc:sldChg chg="modSp">
        <pc:chgData name="Tara A Wood" userId="S::tara.a.wood@maine.edu::13da6f33-52c3-4f4e-a84a-6e28d1d5ad24" providerId="AD" clId="Web-{6BF9900E-B28E-EDF5-4485-429F69C897F8}" dt="2021-08-20T14:37:01.754" v="31" actId="20577"/>
        <pc:sldMkLst>
          <pc:docMk/>
          <pc:sldMk cId="113069318" sldId="379"/>
        </pc:sldMkLst>
        <pc:spChg chg="mod">
          <ac:chgData name="Tara A Wood" userId="S::tara.a.wood@maine.edu::13da6f33-52c3-4f4e-a84a-6e28d1d5ad24" providerId="AD" clId="Web-{6BF9900E-B28E-EDF5-4485-429F69C897F8}" dt="2021-08-20T14:37:01.754" v="31" actId="20577"/>
          <ac:spMkLst>
            <pc:docMk/>
            <pc:sldMk cId="113069318" sldId="379"/>
            <ac:spMk id="3" creationId="{C36AE831-565B-3948-9640-FE3DB5A1029F}"/>
          </ac:spMkLst>
        </pc:spChg>
      </pc:sldChg>
      <pc:sldChg chg="modSp">
        <pc:chgData name="Tara A Wood" userId="S::tara.a.wood@maine.edu::13da6f33-52c3-4f4e-a84a-6e28d1d5ad24" providerId="AD" clId="Web-{6BF9900E-B28E-EDF5-4485-429F69C897F8}" dt="2021-08-20T14:47:08.374" v="145" actId="20577"/>
        <pc:sldMkLst>
          <pc:docMk/>
          <pc:sldMk cId="1763044532" sldId="389"/>
        </pc:sldMkLst>
        <pc:spChg chg="mod">
          <ac:chgData name="Tara A Wood" userId="S::tara.a.wood@maine.edu::13da6f33-52c3-4f4e-a84a-6e28d1d5ad24" providerId="AD" clId="Web-{6BF9900E-B28E-EDF5-4485-429F69C897F8}" dt="2021-08-20T14:47:08.374" v="145" actId="20577"/>
          <ac:spMkLst>
            <pc:docMk/>
            <pc:sldMk cId="1763044532" sldId="389"/>
            <ac:spMk id="3" creationId="{C36AE831-565B-3948-9640-FE3DB5A1029F}"/>
          </ac:spMkLst>
        </pc:spChg>
      </pc:sldChg>
      <pc:sldChg chg="modSp">
        <pc:chgData name="Tara A Wood" userId="S::tara.a.wood@maine.edu::13da6f33-52c3-4f4e-a84a-6e28d1d5ad24" providerId="AD" clId="Web-{6BF9900E-B28E-EDF5-4485-429F69C897F8}" dt="2021-08-20T14:48:49.251" v="156" actId="20577"/>
        <pc:sldMkLst>
          <pc:docMk/>
          <pc:sldMk cId="1683800954" sldId="390"/>
        </pc:sldMkLst>
        <pc:spChg chg="mod">
          <ac:chgData name="Tara A Wood" userId="S::tara.a.wood@maine.edu::13da6f33-52c3-4f4e-a84a-6e28d1d5ad24" providerId="AD" clId="Web-{6BF9900E-B28E-EDF5-4485-429F69C897F8}" dt="2021-08-20T14:48:49.251" v="156" actId="20577"/>
          <ac:spMkLst>
            <pc:docMk/>
            <pc:sldMk cId="1683800954" sldId="390"/>
            <ac:spMk id="3" creationId="{C36AE831-565B-3948-9640-FE3DB5A1029F}"/>
          </ac:spMkLst>
        </pc:spChg>
      </pc:sldChg>
      <pc:sldChg chg="modSp">
        <pc:chgData name="Tara A Wood" userId="S::tara.a.wood@maine.edu::13da6f33-52c3-4f4e-a84a-6e28d1d5ad24" providerId="AD" clId="Web-{6BF9900E-B28E-EDF5-4485-429F69C897F8}" dt="2021-08-20T14:44:38.137" v="113" actId="20577"/>
        <pc:sldMkLst>
          <pc:docMk/>
          <pc:sldMk cId="785527510" sldId="416"/>
        </pc:sldMkLst>
        <pc:spChg chg="mod">
          <ac:chgData name="Tara A Wood" userId="S::tara.a.wood@maine.edu::13da6f33-52c3-4f4e-a84a-6e28d1d5ad24" providerId="AD" clId="Web-{6BF9900E-B28E-EDF5-4485-429F69C897F8}" dt="2021-08-20T14:44:38.137" v="113" actId="20577"/>
          <ac:spMkLst>
            <pc:docMk/>
            <pc:sldMk cId="785527510" sldId="416"/>
            <ac:spMk id="3" creationId="{C36AE831-565B-3948-9640-FE3DB5A1029F}"/>
          </ac:spMkLst>
        </pc:spChg>
      </pc:sldChg>
      <pc:sldChg chg="modSp">
        <pc:chgData name="Tara A Wood" userId="S::tara.a.wood@maine.edu::13da6f33-52c3-4f4e-a84a-6e28d1d5ad24" providerId="AD" clId="Web-{6BF9900E-B28E-EDF5-4485-429F69C897F8}" dt="2021-08-20T14:42:33.604" v="111" actId="20577"/>
        <pc:sldMkLst>
          <pc:docMk/>
          <pc:sldMk cId="932905058" sldId="417"/>
        </pc:sldMkLst>
        <pc:spChg chg="mod">
          <ac:chgData name="Tara A Wood" userId="S::tara.a.wood@maine.edu::13da6f33-52c3-4f4e-a84a-6e28d1d5ad24" providerId="AD" clId="Web-{6BF9900E-B28E-EDF5-4485-429F69C897F8}" dt="2021-08-20T14:42:33.604" v="111" actId="20577"/>
          <ac:spMkLst>
            <pc:docMk/>
            <pc:sldMk cId="932905058" sldId="417"/>
            <ac:spMk id="3" creationId="{C36AE831-565B-3948-9640-FE3DB5A1029F}"/>
          </ac:spMkLst>
        </pc:spChg>
      </pc:sldChg>
      <pc:sldChg chg="modSp">
        <pc:chgData name="Tara A Wood" userId="S::tara.a.wood@maine.edu::13da6f33-52c3-4f4e-a84a-6e28d1d5ad24" providerId="AD" clId="Web-{6BF9900E-B28E-EDF5-4485-429F69C897F8}" dt="2021-08-20T14:46:23.045" v="141" actId="20577"/>
        <pc:sldMkLst>
          <pc:docMk/>
          <pc:sldMk cId="3510433818" sldId="418"/>
        </pc:sldMkLst>
        <pc:spChg chg="mod">
          <ac:chgData name="Tara A Wood" userId="S::tara.a.wood@maine.edu::13da6f33-52c3-4f4e-a84a-6e28d1d5ad24" providerId="AD" clId="Web-{6BF9900E-B28E-EDF5-4485-429F69C897F8}" dt="2021-08-20T14:46:23.045" v="141" actId="20577"/>
          <ac:spMkLst>
            <pc:docMk/>
            <pc:sldMk cId="3510433818" sldId="418"/>
            <ac:spMk id="3" creationId="{C36AE831-565B-3948-9640-FE3DB5A1029F}"/>
          </ac:spMkLst>
        </pc:spChg>
      </pc:sldChg>
      <pc:sldChg chg="modSp">
        <pc:chgData name="Tara A Wood" userId="S::tara.a.wood@maine.edu::13da6f33-52c3-4f4e-a84a-6e28d1d5ad24" providerId="AD" clId="Web-{6BF9900E-B28E-EDF5-4485-429F69C897F8}" dt="2021-08-20T14:46:28.748" v="142" actId="14100"/>
        <pc:sldMkLst>
          <pc:docMk/>
          <pc:sldMk cId="2146323656" sldId="419"/>
        </pc:sldMkLst>
        <pc:spChg chg="mod">
          <ac:chgData name="Tara A Wood" userId="S::tara.a.wood@maine.edu::13da6f33-52c3-4f4e-a84a-6e28d1d5ad24" providerId="AD" clId="Web-{6BF9900E-B28E-EDF5-4485-429F69C897F8}" dt="2021-08-20T14:46:28.748" v="142" actId="14100"/>
          <ac:spMkLst>
            <pc:docMk/>
            <pc:sldMk cId="2146323656" sldId="419"/>
            <ac:spMk id="3" creationId="{C36AE831-565B-3948-9640-FE3DB5A1029F}"/>
          </ac:spMkLst>
        </pc:spChg>
      </pc:sldChg>
      <pc:sldChg chg="modSp add replId addAnim delAnim modNotes">
        <pc:chgData name="Tara A Wood" userId="S::tara.a.wood@maine.edu::13da6f33-52c3-4f4e-a84a-6e28d1d5ad24" providerId="AD" clId="Web-{6BF9900E-B28E-EDF5-4485-429F69C897F8}" dt="2021-08-20T14:41:29.399" v="110" actId="1076"/>
        <pc:sldMkLst>
          <pc:docMk/>
          <pc:sldMk cId="1136795755" sldId="422"/>
        </pc:sldMkLst>
        <pc:spChg chg="mod">
          <ac:chgData name="Tara A Wood" userId="S::tara.a.wood@maine.edu::13da6f33-52c3-4f4e-a84a-6e28d1d5ad24" providerId="AD" clId="Web-{6BF9900E-B28E-EDF5-4485-429F69C897F8}" dt="2021-08-20T14:38:40.334" v="69" actId="20577"/>
          <ac:spMkLst>
            <pc:docMk/>
            <pc:sldMk cId="1136795755" sldId="422"/>
            <ac:spMk id="2" creationId="{755C7E65-32EA-0A44-B4F6-56258315068C}"/>
          </ac:spMkLst>
        </pc:spChg>
        <pc:spChg chg="mod">
          <ac:chgData name="Tara A Wood" userId="S::tara.a.wood@maine.edu::13da6f33-52c3-4f4e-a84a-6e28d1d5ad24" providerId="AD" clId="Web-{6BF9900E-B28E-EDF5-4485-429F69C897F8}" dt="2021-08-20T14:41:29.399" v="110" actId="1076"/>
          <ac:spMkLst>
            <pc:docMk/>
            <pc:sldMk cId="1136795755" sldId="422"/>
            <ac:spMk id="3" creationId="{C36AE831-565B-3948-9640-FE3DB5A1029F}"/>
          </ac:spMkLst>
        </pc:spChg>
      </pc:sldChg>
    </pc:docChg>
  </pc:docChgLst>
  <pc:docChgLst>
    <pc:chgData name="Jennifer Fraser Lobley" userId="S::jennifer.lobley@maine.edu::ecdd4152-0f36-425b-85e0-d9bbdf8c6661" providerId="AD" clId="Web-{8B06A143-EA34-FD29-8EE4-6F30637573AC}"/>
    <pc:docChg chg="modSld">
      <pc:chgData name="Jennifer Fraser Lobley" userId="S::jennifer.lobley@maine.edu::ecdd4152-0f36-425b-85e0-d9bbdf8c6661" providerId="AD" clId="Web-{8B06A143-EA34-FD29-8EE4-6F30637573AC}" dt="2021-08-11T16:52:08.724" v="138"/>
      <pc:docMkLst>
        <pc:docMk/>
      </pc:docMkLst>
      <pc:sldChg chg="addSp modSp">
        <pc:chgData name="Jennifer Fraser Lobley" userId="S::jennifer.lobley@maine.edu::ecdd4152-0f36-425b-85e0-d9bbdf8c6661" providerId="AD" clId="Web-{8B06A143-EA34-FD29-8EE4-6F30637573AC}" dt="2021-08-11T16:48:42.708" v="91" actId="1076"/>
        <pc:sldMkLst>
          <pc:docMk/>
          <pc:sldMk cId="878766164" sldId="319"/>
        </pc:sldMkLst>
        <pc:spChg chg="mod">
          <ac:chgData name="Jennifer Fraser Lobley" userId="S::jennifer.lobley@maine.edu::ecdd4152-0f36-425b-85e0-d9bbdf8c6661" providerId="AD" clId="Web-{8B06A143-EA34-FD29-8EE4-6F30637573AC}" dt="2021-08-11T16:48:37.833" v="90" actId="20577"/>
          <ac:spMkLst>
            <pc:docMk/>
            <pc:sldMk cId="878766164" sldId="319"/>
            <ac:spMk id="2" creationId="{755C7E65-32EA-0A44-B4F6-56258315068C}"/>
          </ac:spMkLst>
        </pc:spChg>
        <pc:spChg chg="mod">
          <ac:chgData name="Jennifer Fraser Lobley" userId="S::jennifer.lobley@maine.edu::ecdd4152-0f36-425b-85e0-d9bbdf8c6661" providerId="AD" clId="Web-{8B06A143-EA34-FD29-8EE4-6F30637573AC}" dt="2021-08-11T16:48:42.708" v="91" actId="1076"/>
          <ac:spMkLst>
            <pc:docMk/>
            <pc:sldMk cId="878766164" sldId="319"/>
            <ac:spMk id="3" creationId="{C36AE831-565B-3948-9640-FE3DB5A1029F}"/>
          </ac:spMkLst>
        </pc:spChg>
        <pc:picChg chg="add">
          <ac:chgData name="Jennifer Fraser Lobley" userId="S::jennifer.lobley@maine.edu::ecdd4152-0f36-425b-85e0-d9bbdf8c6661" providerId="AD" clId="Web-{8B06A143-EA34-FD29-8EE4-6F30637573AC}" dt="2021-08-11T16:48:31.740" v="88"/>
          <ac:picMkLst>
            <pc:docMk/>
            <pc:sldMk cId="878766164" sldId="319"/>
            <ac:picMk id="5" creationId="{B522FA90-7034-4EFE-B78F-E756205BD267}"/>
          </ac:picMkLst>
        </pc:picChg>
      </pc:sldChg>
      <pc:sldChg chg="addSp modSp delCm">
        <pc:chgData name="Jennifer Fraser Lobley" userId="S::jennifer.lobley@maine.edu::ecdd4152-0f36-425b-85e0-d9bbdf8c6661" providerId="AD" clId="Web-{8B06A143-EA34-FD29-8EE4-6F30637573AC}" dt="2021-08-11T16:50:57.396" v="128"/>
        <pc:sldMkLst>
          <pc:docMk/>
          <pc:sldMk cId="251083089" sldId="322"/>
        </pc:sldMkLst>
        <pc:spChg chg="mod">
          <ac:chgData name="Jennifer Fraser Lobley" userId="S::jennifer.lobley@maine.edu::ecdd4152-0f36-425b-85e0-d9bbdf8c6661" providerId="AD" clId="Web-{8B06A143-EA34-FD29-8EE4-6F30637573AC}" dt="2021-08-11T16:48:53.130" v="99" actId="20577"/>
          <ac:spMkLst>
            <pc:docMk/>
            <pc:sldMk cId="251083089" sldId="322"/>
            <ac:spMk id="2" creationId="{755C7E65-32EA-0A44-B4F6-56258315068C}"/>
          </ac:spMkLst>
        </pc:spChg>
        <pc:spChg chg="mod">
          <ac:chgData name="Jennifer Fraser Lobley" userId="S::jennifer.lobley@maine.edu::ecdd4152-0f36-425b-85e0-d9bbdf8c6661" providerId="AD" clId="Web-{8B06A143-EA34-FD29-8EE4-6F30637573AC}" dt="2021-08-11T16:48:57.333" v="100" actId="1076"/>
          <ac:spMkLst>
            <pc:docMk/>
            <pc:sldMk cId="251083089" sldId="322"/>
            <ac:spMk id="3" creationId="{C36AE831-565B-3948-9640-FE3DB5A1029F}"/>
          </ac:spMkLst>
        </pc:spChg>
        <pc:picChg chg="add">
          <ac:chgData name="Jennifer Fraser Lobley" userId="S::jennifer.lobley@maine.edu::ecdd4152-0f36-425b-85e0-d9bbdf8c6661" providerId="AD" clId="Web-{8B06A143-EA34-FD29-8EE4-6F30637573AC}" dt="2021-08-11T16:48:46.536" v="92"/>
          <ac:picMkLst>
            <pc:docMk/>
            <pc:sldMk cId="251083089" sldId="322"/>
            <ac:picMk id="5" creationId="{75E34D92-3F96-4BDE-99F0-5BE63B33B2BF}"/>
          </ac:picMkLst>
        </pc:picChg>
      </pc:sldChg>
      <pc:sldChg chg="addSp modSp delCm">
        <pc:chgData name="Jennifer Fraser Lobley" userId="S::jennifer.lobley@maine.edu::ecdd4152-0f36-425b-85e0-d9bbdf8c6661" providerId="AD" clId="Web-{8B06A143-EA34-FD29-8EE4-6F30637573AC}" dt="2021-08-11T16:52:08.724" v="138"/>
        <pc:sldMkLst>
          <pc:docMk/>
          <pc:sldMk cId="1096958567" sldId="328"/>
        </pc:sldMkLst>
        <pc:spChg chg="mod">
          <ac:chgData name="Jennifer Fraser Lobley" userId="S::jennifer.lobley@maine.edu::ecdd4152-0f36-425b-85e0-d9bbdf8c6661" providerId="AD" clId="Web-{8B06A143-EA34-FD29-8EE4-6F30637573AC}" dt="2021-08-11T16:43:20.817" v="5" actId="20577"/>
          <ac:spMkLst>
            <pc:docMk/>
            <pc:sldMk cId="1096958567" sldId="328"/>
            <ac:spMk id="2" creationId="{755C7E65-32EA-0A44-B4F6-56258315068C}"/>
          </ac:spMkLst>
        </pc:spChg>
        <pc:spChg chg="mod">
          <ac:chgData name="Jennifer Fraser Lobley" userId="S::jennifer.lobley@maine.edu::ecdd4152-0f36-425b-85e0-d9bbdf8c6661" providerId="AD" clId="Web-{8B06A143-EA34-FD29-8EE4-6F30637573AC}" dt="2021-08-11T16:43:33.552" v="9" actId="14100"/>
          <ac:spMkLst>
            <pc:docMk/>
            <pc:sldMk cId="1096958567" sldId="328"/>
            <ac:spMk id="3" creationId="{C36AE831-565B-3948-9640-FE3DB5A1029F}"/>
          </ac:spMkLst>
        </pc:spChg>
        <pc:picChg chg="add mod">
          <ac:chgData name="Jennifer Fraser Lobley" userId="S::jennifer.lobley@maine.edu::ecdd4152-0f36-425b-85e0-d9bbdf8c6661" providerId="AD" clId="Web-{8B06A143-EA34-FD29-8EE4-6F30637573AC}" dt="2021-08-11T16:43:13.661" v="3" actId="688"/>
          <ac:picMkLst>
            <pc:docMk/>
            <pc:sldMk cId="1096958567" sldId="328"/>
            <ac:picMk id="4" creationId="{92FCDF66-34A5-4323-AF95-D1569938E3F9}"/>
          </ac:picMkLst>
        </pc:picChg>
      </pc:sldChg>
      <pc:sldChg chg="addSp modSp delCm">
        <pc:chgData name="Jennifer Fraser Lobley" userId="S::jennifer.lobley@maine.edu::ecdd4152-0f36-425b-85e0-d9bbdf8c6661" providerId="AD" clId="Web-{8B06A143-EA34-FD29-8EE4-6F30637573AC}" dt="2021-08-11T16:51:55.583" v="136"/>
        <pc:sldMkLst>
          <pc:docMk/>
          <pc:sldMk cId="1624124816" sldId="329"/>
        </pc:sldMkLst>
        <pc:spChg chg="mod">
          <ac:chgData name="Jennifer Fraser Lobley" userId="S::jennifer.lobley@maine.edu::ecdd4152-0f36-425b-85e0-d9bbdf8c6661" providerId="AD" clId="Web-{8B06A143-EA34-FD29-8EE4-6F30637573AC}" dt="2021-08-11T16:43:59.614" v="18" actId="20577"/>
          <ac:spMkLst>
            <pc:docMk/>
            <pc:sldMk cId="1624124816" sldId="329"/>
            <ac:spMk id="2" creationId="{755C7E65-32EA-0A44-B4F6-56258315068C}"/>
          </ac:spMkLst>
        </pc:spChg>
        <pc:spChg chg="mod">
          <ac:chgData name="Jennifer Fraser Lobley" userId="S::jennifer.lobley@maine.edu::ecdd4152-0f36-425b-85e0-d9bbdf8c6661" providerId="AD" clId="Web-{8B06A143-EA34-FD29-8EE4-6F30637573AC}" dt="2021-08-11T16:44:03.239" v="19" actId="1076"/>
          <ac:spMkLst>
            <pc:docMk/>
            <pc:sldMk cId="1624124816" sldId="329"/>
            <ac:spMk id="3" creationId="{C36AE831-565B-3948-9640-FE3DB5A1029F}"/>
          </ac:spMkLst>
        </pc:spChg>
        <pc:picChg chg="add">
          <ac:chgData name="Jennifer Fraser Lobley" userId="S::jennifer.lobley@maine.edu::ecdd4152-0f36-425b-85e0-d9bbdf8c6661" providerId="AD" clId="Web-{8B06A143-EA34-FD29-8EE4-6F30637573AC}" dt="2021-08-11T16:43:52.021" v="10"/>
          <ac:picMkLst>
            <pc:docMk/>
            <pc:sldMk cId="1624124816" sldId="329"/>
            <ac:picMk id="5" creationId="{AB4ED0F1-DE40-488C-A5C6-FF41B17BE096}"/>
          </ac:picMkLst>
        </pc:picChg>
      </pc:sldChg>
      <pc:sldChg chg="addSp modSp delCm">
        <pc:chgData name="Jennifer Fraser Lobley" userId="S::jennifer.lobley@maine.edu::ecdd4152-0f36-425b-85e0-d9bbdf8c6661" providerId="AD" clId="Web-{8B06A143-EA34-FD29-8EE4-6F30637573AC}" dt="2021-08-11T16:51:42.427" v="135"/>
        <pc:sldMkLst>
          <pc:docMk/>
          <pc:sldMk cId="2093567007" sldId="340"/>
        </pc:sldMkLst>
        <pc:spChg chg="mod">
          <ac:chgData name="Jennifer Fraser Lobley" userId="S::jennifer.lobley@maine.edu::ecdd4152-0f36-425b-85e0-d9bbdf8c6661" providerId="AD" clId="Web-{8B06A143-EA34-FD29-8EE4-6F30637573AC}" dt="2021-08-11T16:45:32.521" v="43" actId="20577"/>
          <ac:spMkLst>
            <pc:docMk/>
            <pc:sldMk cId="2093567007" sldId="340"/>
            <ac:spMk id="2" creationId="{755C7E65-32EA-0A44-B4F6-56258315068C}"/>
          </ac:spMkLst>
        </pc:spChg>
        <pc:spChg chg="mod">
          <ac:chgData name="Jennifer Fraser Lobley" userId="S::jennifer.lobley@maine.edu::ecdd4152-0f36-425b-85e0-d9bbdf8c6661" providerId="AD" clId="Web-{8B06A143-EA34-FD29-8EE4-6F30637573AC}" dt="2021-08-11T16:45:36.099" v="44" actId="1076"/>
          <ac:spMkLst>
            <pc:docMk/>
            <pc:sldMk cId="2093567007" sldId="340"/>
            <ac:spMk id="3" creationId="{C36AE831-565B-3948-9640-FE3DB5A1029F}"/>
          </ac:spMkLst>
        </pc:spChg>
        <pc:picChg chg="add">
          <ac:chgData name="Jennifer Fraser Lobley" userId="S::jennifer.lobley@maine.edu::ecdd4152-0f36-425b-85e0-d9bbdf8c6661" providerId="AD" clId="Web-{8B06A143-EA34-FD29-8EE4-6F30637573AC}" dt="2021-08-11T16:45:24.349" v="35"/>
          <ac:picMkLst>
            <pc:docMk/>
            <pc:sldMk cId="2093567007" sldId="340"/>
            <ac:picMk id="5" creationId="{694031BB-C2B6-4F7B-9346-3C7FAA96B973}"/>
          </ac:picMkLst>
        </pc:picChg>
      </pc:sldChg>
      <pc:sldChg chg="addSp modSp">
        <pc:chgData name="Jennifer Fraser Lobley" userId="S::jennifer.lobley@maine.edu::ecdd4152-0f36-425b-85e0-d9bbdf8c6661" providerId="AD" clId="Web-{8B06A143-EA34-FD29-8EE4-6F30637573AC}" dt="2021-08-11T16:49:13.286" v="104" actId="1076"/>
        <pc:sldMkLst>
          <pc:docMk/>
          <pc:sldMk cId="1275062283" sldId="369"/>
        </pc:sldMkLst>
        <pc:spChg chg="mod">
          <ac:chgData name="Jennifer Fraser Lobley" userId="S::jennifer.lobley@maine.edu::ecdd4152-0f36-425b-85e0-d9bbdf8c6661" providerId="AD" clId="Web-{8B06A143-EA34-FD29-8EE4-6F30637573AC}" dt="2021-08-11T16:49:08.521" v="103" actId="20577"/>
          <ac:spMkLst>
            <pc:docMk/>
            <pc:sldMk cId="1275062283" sldId="369"/>
            <ac:spMk id="2" creationId="{755C7E65-32EA-0A44-B4F6-56258315068C}"/>
          </ac:spMkLst>
        </pc:spChg>
        <pc:spChg chg="mod">
          <ac:chgData name="Jennifer Fraser Lobley" userId="S::jennifer.lobley@maine.edu::ecdd4152-0f36-425b-85e0-d9bbdf8c6661" providerId="AD" clId="Web-{8B06A143-EA34-FD29-8EE4-6F30637573AC}" dt="2021-08-11T16:49:13.286" v="104" actId="1076"/>
          <ac:spMkLst>
            <pc:docMk/>
            <pc:sldMk cId="1275062283" sldId="369"/>
            <ac:spMk id="3" creationId="{C36AE831-565B-3948-9640-FE3DB5A1029F}"/>
          </ac:spMkLst>
        </pc:spChg>
        <pc:picChg chg="add">
          <ac:chgData name="Jennifer Fraser Lobley" userId="S::jennifer.lobley@maine.edu::ecdd4152-0f36-425b-85e0-d9bbdf8c6661" providerId="AD" clId="Web-{8B06A143-EA34-FD29-8EE4-6F30637573AC}" dt="2021-08-11T16:49:03.240" v="101"/>
          <ac:picMkLst>
            <pc:docMk/>
            <pc:sldMk cId="1275062283" sldId="369"/>
            <ac:picMk id="7" creationId="{606F7214-8EB4-40C3-AF71-9FE075B03424}"/>
          </ac:picMkLst>
        </pc:picChg>
      </pc:sldChg>
      <pc:sldChg chg="addSp delSp modSp">
        <pc:chgData name="Jennifer Fraser Lobley" userId="S::jennifer.lobley@maine.edu::ecdd4152-0f36-425b-85e0-d9bbdf8c6661" providerId="AD" clId="Web-{8B06A143-EA34-FD29-8EE4-6F30637573AC}" dt="2021-08-11T16:49:36.130" v="109"/>
        <pc:sldMkLst>
          <pc:docMk/>
          <pc:sldMk cId="1428350555" sldId="370"/>
        </pc:sldMkLst>
        <pc:spChg chg="mod">
          <ac:chgData name="Jennifer Fraser Lobley" userId="S::jennifer.lobley@maine.edu::ecdd4152-0f36-425b-85e0-d9bbdf8c6661" providerId="AD" clId="Web-{8B06A143-EA34-FD29-8EE4-6F30637573AC}" dt="2021-08-11T16:49:26.193" v="107" actId="20577"/>
          <ac:spMkLst>
            <pc:docMk/>
            <pc:sldMk cId="1428350555" sldId="370"/>
            <ac:spMk id="2" creationId="{755C7E65-32EA-0A44-B4F6-56258315068C}"/>
          </ac:spMkLst>
        </pc:spChg>
        <pc:spChg chg="mod">
          <ac:chgData name="Jennifer Fraser Lobley" userId="S::jennifer.lobley@maine.edu::ecdd4152-0f36-425b-85e0-d9bbdf8c6661" providerId="AD" clId="Web-{8B06A143-EA34-FD29-8EE4-6F30637573AC}" dt="2021-08-11T16:49:30.239" v="108" actId="1076"/>
          <ac:spMkLst>
            <pc:docMk/>
            <pc:sldMk cId="1428350555" sldId="370"/>
            <ac:spMk id="3" creationId="{C36AE831-565B-3948-9640-FE3DB5A1029F}"/>
          </ac:spMkLst>
        </pc:spChg>
        <pc:picChg chg="add">
          <ac:chgData name="Jennifer Fraser Lobley" userId="S::jennifer.lobley@maine.edu::ecdd4152-0f36-425b-85e0-d9bbdf8c6661" providerId="AD" clId="Web-{8B06A143-EA34-FD29-8EE4-6F30637573AC}" dt="2021-08-11T16:49:20.224" v="105"/>
          <ac:picMkLst>
            <pc:docMk/>
            <pc:sldMk cId="1428350555" sldId="370"/>
            <ac:picMk id="4" creationId="{BCF4A922-B492-49A8-9116-26EC18DBD746}"/>
          </ac:picMkLst>
        </pc:picChg>
        <pc:picChg chg="del">
          <ac:chgData name="Jennifer Fraser Lobley" userId="S::jennifer.lobley@maine.edu::ecdd4152-0f36-425b-85e0-d9bbdf8c6661" providerId="AD" clId="Web-{8B06A143-EA34-FD29-8EE4-6F30637573AC}" dt="2021-08-11T16:49:36.130" v="109"/>
          <ac:picMkLst>
            <pc:docMk/>
            <pc:sldMk cId="1428350555" sldId="370"/>
            <ac:picMk id="6" creationId="{11289C88-7904-364F-8AA2-6C7CFB1EE102}"/>
          </ac:picMkLst>
        </pc:picChg>
      </pc:sldChg>
      <pc:sldChg chg="addSp modSp delCm">
        <pc:chgData name="Jennifer Fraser Lobley" userId="S::jennifer.lobley@maine.edu::ecdd4152-0f36-425b-85e0-d9bbdf8c6661" providerId="AD" clId="Web-{8B06A143-EA34-FD29-8EE4-6F30637573AC}" dt="2021-08-11T16:50:38.568" v="127" actId="20577"/>
        <pc:sldMkLst>
          <pc:docMk/>
          <pc:sldMk cId="113069318" sldId="379"/>
        </pc:sldMkLst>
        <pc:spChg chg="mod">
          <ac:chgData name="Jennifer Fraser Lobley" userId="S::jennifer.lobley@maine.edu::ecdd4152-0f36-425b-85e0-d9bbdf8c6661" providerId="AD" clId="Web-{8B06A143-EA34-FD29-8EE4-6F30637573AC}" dt="2021-08-11T16:50:22.443" v="121" actId="20577"/>
          <ac:spMkLst>
            <pc:docMk/>
            <pc:sldMk cId="113069318" sldId="379"/>
            <ac:spMk id="2" creationId="{755C7E65-32EA-0A44-B4F6-56258315068C}"/>
          </ac:spMkLst>
        </pc:spChg>
        <pc:spChg chg="mod">
          <ac:chgData name="Jennifer Fraser Lobley" userId="S::jennifer.lobley@maine.edu::ecdd4152-0f36-425b-85e0-d9bbdf8c6661" providerId="AD" clId="Web-{8B06A143-EA34-FD29-8EE4-6F30637573AC}" dt="2021-08-11T16:50:38.568" v="127" actId="20577"/>
          <ac:spMkLst>
            <pc:docMk/>
            <pc:sldMk cId="113069318" sldId="379"/>
            <ac:spMk id="3" creationId="{C36AE831-565B-3948-9640-FE3DB5A1029F}"/>
          </ac:spMkLst>
        </pc:spChg>
        <pc:picChg chg="add">
          <ac:chgData name="Jennifer Fraser Lobley" userId="S::jennifer.lobley@maine.edu::ecdd4152-0f36-425b-85e0-d9bbdf8c6661" providerId="AD" clId="Web-{8B06A143-EA34-FD29-8EE4-6F30637573AC}" dt="2021-08-11T16:50:16.333" v="119"/>
          <ac:picMkLst>
            <pc:docMk/>
            <pc:sldMk cId="113069318" sldId="379"/>
            <ac:picMk id="5" creationId="{B094D201-67F8-4210-98E3-2D9C4DDB40B5}"/>
          </ac:picMkLst>
        </pc:picChg>
      </pc:sldChg>
      <pc:sldChg chg="addSp modSp">
        <pc:chgData name="Jennifer Fraser Lobley" userId="S::jennifer.lobley@maine.edu::ecdd4152-0f36-425b-85e0-d9bbdf8c6661" providerId="AD" clId="Web-{8B06A143-EA34-FD29-8EE4-6F30637573AC}" dt="2021-08-11T16:45:17.677" v="34" actId="14100"/>
        <pc:sldMkLst>
          <pc:docMk/>
          <pc:sldMk cId="1343502089" sldId="383"/>
        </pc:sldMkLst>
        <pc:spChg chg="mod">
          <ac:chgData name="Jennifer Fraser Lobley" userId="S::jennifer.lobley@maine.edu::ecdd4152-0f36-425b-85e0-d9bbdf8c6661" providerId="AD" clId="Web-{8B06A143-EA34-FD29-8EE4-6F30637573AC}" dt="2021-08-11T16:45:07.818" v="31" actId="20577"/>
          <ac:spMkLst>
            <pc:docMk/>
            <pc:sldMk cId="1343502089" sldId="383"/>
            <ac:spMk id="2" creationId="{755C7E65-32EA-0A44-B4F6-56258315068C}"/>
          </ac:spMkLst>
        </pc:spChg>
        <pc:spChg chg="mod">
          <ac:chgData name="Jennifer Fraser Lobley" userId="S::jennifer.lobley@maine.edu::ecdd4152-0f36-425b-85e0-d9bbdf8c6661" providerId="AD" clId="Web-{8B06A143-EA34-FD29-8EE4-6F30637573AC}" dt="2021-08-11T16:45:17.677" v="34" actId="14100"/>
          <ac:spMkLst>
            <pc:docMk/>
            <pc:sldMk cId="1343502089" sldId="383"/>
            <ac:spMk id="3" creationId="{C36AE831-565B-3948-9640-FE3DB5A1029F}"/>
          </ac:spMkLst>
        </pc:spChg>
        <pc:picChg chg="add">
          <ac:chgData name="Jennifer Fraser Lobley" userId="S::jennifer.lobley@maine.edu::ecdd4152-0f36-425b-85e0-d9bbdf8c6661" providerId="AD" clId="Web-{8B06A143-EA34-FD29-8EE4-6F30637573AC}" dt="2021-08-11T16:45:00.255" v="29"/>
          <ac:picMkLst>
            <pc:docMk/>
            <pc:sldMk cId="1343502089" sldId="383"/>
            <ac:picMk id="5" creationId="{B15BD8C0-211E-4149-8679-D358A1E00A5A}"/>
          </ac:picMkLst>
        </pc:picChg>
      </pc:sldChg>
      <pc:sldChg chg="addSp modSp">
        <pc:chgData name="Jennifer Fraser Lobley" userId="S::jennifer.lobley@maine.edu::ecdd4152-0f36-425b-85e0-d9bbdf8c6661" providerId="AD" clId="Web-{8B06A143-EA34-FD29-8EE4-6F30637573AC}" dt="2021-08-11T16:45:55.771" v="48" actId="1076"/>
        <pc:sldMkLst>
          <pc:docMk/>
          <pc:sldMk cId="3489088789" sldId="384"/>
        </pc:sldMkLst>
        <pc:spChg chg="mod">
          <ac:chgData name="Jennifer Fraser Lobley" userId="S::jennifer.lobley@maine.edu::ecdd4152-0f36-425b-85e0-d9bbdf8c6661" providerId="AD" clId="Web-{8B06A143-EA34-FD29-8EE4-6F30637573AC}" dt="2021-08-11T16:45:52.583" v="47" actId="20577"/>
          <ac:spMkLst>
            <pc:docMk/>
            <pc:sldMk cId="3489088789" sldId="384"/>
            <ac:spMk id="2" creationId="{755C7E65-32EA-0A44-B4F6-56258315068C}"/>
          </ac:spMkLst>
        </pc:spChg>
        <pc:spChg chg="mod">
          <ac:chgData name="Jennifer Fraser Lobley" userId="S::jennifer.lobley@maine.edu::ecdd4152-0f36-425b-85e0-d9bbdf8c6661" providerId="AD" clId="Web-{8B06A143-EA34-FD29-8EE4-6F30637573AC}" dt="2021-08-11T16:45:55.771" v="48" actId="1076"/>
          <ac:spMkLst>
            <pc:docMk/>
            <pc:sldMk cId="3489088789" sldId="384"/>
            <ac:spMk id="3" creationId="{C36AE831-565B-3948-9640-FE3DB5A1029F}"/>
          </ac:spMkLst>
        </pc:spChg>
        <pc:picChg chg="add">
          <ac:chgData name="Jennifer Fraser Lobley" userId="S::jennifer.lobley@maine.edu::ecdd4152-0f36-425b-85e0-d9bbdf8c6661" providerId="AD" clId="Web-{8B06A143-EA34-FD29-8EE4-6F30637573AC}" dt="2021-08-11T16:45:42.974" v="45"/>
          <ac:picMkLst>
            <pc:docMk/>
            <pc:sldMk cId="3489088789" sldId="384"/>
            <ac:picMk id="5" creationId="{FD1DB700-4E7A-4881-A89C-FC78AEE3CC37}"/>
          </ac:picMkLst>
        </pc:picChg>
      </pc:sldChg>
      <pc:sldChg chg="addSp modSp">
        <pc:chgData name="Jennifer Fraser Lobley" userId="S::jennifer.lobley@maine.edu::ecdd4152-0f36-425b-85e0-d9bbdf8c6661" providerId="AD" clId="Web-{8B06A143-EA34-FD29-8EE4-6F30637573AC}" dt="2021-08-11T16:44:23.161" v="23" actId="1076"/>
        <pc:sldMkLst>
          <pc:docMk/>
          <pc:sldMk cId="1526217029" sldId="385"/>
        </pc:sldMkLst>
        <pc:spChg chg="mod">
          <ac:chgData name="Jennifer Fraser Lobley" userId="S::jennifer.lobley@maine.edu::ecdd4152-0f36-425b-85e0-d9bbdf8c6661" providerId="AD" clId="Web-{8B06A143-EA34-FD29-8EE4-6F30637573AC}" dt="2021-08-11T16:44:18.943" v="22" actId="20577"/>
          <ac:spMkLst>
            <pc:docMk/>
            <pc:sldMk cId="1526217029" sldId="385"/>
            <ac:spMk id="2" creationId="{755C7E65-32EA-0A44-B4F6-56258315068C}"/>
          </ac:spMkLst>
        </pc:spChg>
        <pc:spChg chg="mod">
          <ac:chgData name="Jennifer Fraser Lobley" userId="S::jennifer.lobley@maine.edu::ecdd4152-0f36-425b-85e0-d9bbdf8c6661" providerId="AD" clId="Web-{8B06A143-EA34-FD29-8EE4-6F30637573AC}" dt="2021-08-11T16:44:23.161" v="23" actId="1076"/>
          <ac:spMkLst>
            <pc:docMk/>
            <pc:sldMk cId="1526217029" sldId="385"/>
            <ac:spMk id="3" creationId="{C36AE831-565B-3948-9640-FE3DB5A1029F}"/>
          </ac:spMkLst>
        </pc:spChg>
        <pc:picChg chg="add">
          <ac:chgData name="Jennifer Fraser Lobley" userId="S::jennifer.lobley@maine.edu::ecdd4152-0f36-425b-85e0-d9bbdf8c6661" providerId="AD" clId="Web-{8B06A143-EA34-FD29-8EE4-6F30637573AC}" dt="2021-08-11T16:44:10.677" v="20"/>
          <ac:picMkLst>
            <pc:docMk/>
            <pc:sldMk cId="1526217029" sldId="385"/>
            <ac:picMk id="5" creationId="{15B52163-085D-4753-85C7-581D95854E2A}"/>
          </ac:picMkLst>
        </pc:picChg>
      </pc:sldChg>
      <pc:sldChg chg="addSp modSp">
        <pc:chgData name="Jennifer Fraser Lobley" userId="S::jennifer.lobley@maine.edu::ecdd4152-0f36-425b-85e0-d9bbdf8c6661" providerId="AD" clId="Web-{8B06A143-EA34-FD29-8EE4-6F30637573AC}" dt="2021-08-11T16:44:50.849" v="28" actId="20577"/>
        <pc:sldMkLst>
          <pc:docMk/>
          <pc:sldMk cId="2392875755" sldId="386"/>
        </pc:sldMkLst>
        <pc:spChg chg="mod">
          <ac:chgData name="Jennifer Fraser Lobley" userId="S::jennifer.lobley@maine.edu::ecdd4152-0f36-425b-85e0-d9bbdf8c6661" providerId="AD" clId="Web-{8B06A143-EA34-FD29-8EE4-6F30637573AC}" dt="2021-08-11T16:44:50.849" v="28" actId="20577"/>
          <ac:spMkLst>
            <pc:docMk/>
            <pc:sldMk cId="2392875755" sldId="386"/>
            <ac:spMk id="2" creationId="{755C7E65-32EA-0A44-B4F6-56258315068C}"/>
          </ac:spMkLst>
        </pc:spChg>
        <pc:spChg chg="mod">
          <ac:chgData name="Jennifer Fraser Lobley" userId="S::jennifer.lobley@maine.edu::ecdd4152-0f36-425b-85e0-d9bbdf8c6661" providerId="AD" clId="Web-{8B06A143-EA34-FD29-8EE4-6F30637573AC}" dt="2021-08-11T16:44:39.489" v="25" actId="1076"/>
          <ac:spMkLst>
            <pc:docMk/>
            <pc:sldMk cId="2392875755" sldId="386"/>
            <ac:spMk id="3" creationId="{C36AE831-565B-3948-9640-FE3DB5A1029F}"/>
          </ac:spMkLst>
        </pc:spChg>
        <pc:picChg chg="add mod">
          <ac:chgData name="Jennifer Fraser Lobley" userId="S::jennifer.lobley@maine.edu::ecdd4152-0f36-425b-85e0-d9bbdf8c6661" providerId="AD" clId="Web-{8B06A143-EA34-FD29-8EE4-6F30637573AC}" dt="2021-08-11T16:44:43.224" v="26" actId="14100"/>
          <ac:picMkLst>
            <pc:docMk/>
            <pc:sldMk cId="2392875755" sldId="386"/>
            <ac:picMk id="5" creationId="{DA4A606C-32F9-4B29-AE7B-0C2750FE7D70}"/>
          </ac:picMkLst>
        </pc:picChg>
      </pc:sldChg>
      <pc:sldChg chg="addSp modSp delCm">
        <pc:chgData name="Jennifer Fraser Lobley" userId="S::jennifer.lobley@maine.edu::ecdd4152-0f36-425b-85e0-d9bbdf8c6661" providerId="AD" clId="Web-{8B06A143-EA34-FD29-8EE4-6F30637573AC}" dt="2021-08-11T16:51:36.818" v="134"/>
        <pc:sldMkLst>
          <pc:docMk/>
          <pc:sldMk cId="4137900516" sldId="387"/>
        </pc:sldMkLst>
        <pc:spChg chg="mod">
          <ac:chgData name="Jennifer Fraser Lobley" userId="S::jennifer.lobley@maine.edu::ecdd4152-0f36-425b-85e0-d9bbdf8c6661" providerId="AD" clId="Web-{8B06A143-EA34-FD29-8EE4-6F30637573AC}" dt="2021-08-11T16:46:11.193" v="51" actId="20577"/>
          <ac:spMkLst>
            <pc:docMk/>
            <pc:sldMk cId="4137900516" sldId="387"/>
            <ac:spMk id="2" creationId="{755C7E65-32EA-0A44-B4F6-56258315068C}"/>
          </ac:spMkLst>
        </pc:spChg>
        <pc:spChg chg="mod">
          <ac:chgData name="Jennifer Fraser Lobley" userId="S::jennifer.lobley@maine.edu::ecdd4152-0f36-425b-85e0-d9bbdf8c6661" providerId="AD" clId="Web-{8B06A143-EA34-FD29-8EE4-6F30637573AC}" dt="2021-08-11T16:46:14.161" v="52" actId="1076"/>
          <ac:spMkLst>
            <pc:docMk/>
            <pc:sldMk cId="4137900516" sldId="387"/>
            <ac:spMk id="3" creationId="{C36AE831-565B-3948-9640-FE3DB5A1029F}"/>
          </ac:spMkLst>
        </pc:spChg>
        <pc:picChg chg="add">
          <ac:chgData name="Jennifer Fraser Lobley" userId="S::jennifer.lobley@maine.edu::ecdd4152-0f36-425b-85e0-d9bbdf8c6661" providerId="AD" clId="Web-{8B06A143-EA34-FD29-8EE4-6F30637573AC}" dt="2021-08-11T16:46:01.989" v="49"/>
          <ac:picMkLst>
            <pc:docMk/>
            <pc:sldMk cId="4137900516" sldId="387"/>
            <ac:picMk id="5" creationId="{0E7A414F-F0DC-4F3F-BB5A-077C5F4BF11B}"/>
          </ac:picMkLst>
        </pc:picChg>
      </pc:sldChg>
      <pc:sldChg chg="addSp delSp modSp delCm">
        <pc:chgData name="Jennifer Fraser Lobley" userId="S::jennifer.lobley@maine.edu::ecdd4152-0f36-425b-85e0-d9bbdf8c6661" providerId="AD" clId="Web-{8B06A143-EA34-FD29-8EE4-6F30637573AC}" dt="2021-08-11T16:51:30.521" v="133"/>
        <pc:sldMkLst>
          <pc:docMk/>
          <pc:sldMk cId="1763044532" sldId="389"/>
        </pc:sldMkLst>
        <pc:spChg chg="mod">
          <ac:chgData name="Jennifer Fraser Lobley" userId="S::jennifer.lobley@maine.edu::ecdd4152-0f36-425b-85e0-d9bbdf8c6661" providerId="AD" clId="Web-{8B06A143-EA34-FD29-8EE4-6F30637573AC}" dt="2021-08-11T16:46:31.536" v="56" actId="20577"/>
          <ac:spMkLst>
            <pc:docMk/>
            <pc:sldMk cId="1763044532" sldId="389"/>
            <ac:spMk id="2" creationId="{755C7E65-32EA-0A44-B4F6-56258315068C}"/>
          </ac:spMkLst>
        </pc:spChg>
        <pc:spChg chg="mod">
          <ac:chgData name="Jennifer Fraser Lobley" userId="S::jennifer.lobley@maine.edu::ecdd4152-0f36-425b-85e0-d9bbdf8c6661" providerId="AD" clId="Web-{8B06A143-EA34-FD29-8EE4-6F30637573AC}" dt="2021-08-11T16:46:34.302" v="57" actId="1076"/>
          <ac:spMkLst>
            <pc:docMk/>
            <pc:sldMk cId="1763044532" sldId="389"/>
            <ac:spMk id="3" creationId="{C36AE831-565B-3948-9640-FE3DB5A1029F}"/>
          </ac:spMkLst>
        </pc:spChg>
        <pc:grpChg chg="del">
          <ac:chgData name="Jennifer Fraser Lobley" userId="S::jennifer.lobley@maine.edu::ecdd4152-0f36-425b-85e0-d9bbdf8c6661" providerId="AD" clId="Web-{8B06A143-EA34-FD29-8EE4-6F30637573AC}" dt="2021-08-11T16:46:36.349" v="58"/>
          <ac:grpSpMkLst>
            <pc:docMk/>
            <pc:sldMk cId="1763044532" sldId="389"/>
            <ac:grpSpMk id="8" creationId="{50AC4232-1530-794F-B565-672FF0251320}"/>
          </ac:grpSpMkLst>
        </pc:grpChg>
        <pc:picChg chg="add">
          <ac:chgData name="Jennifer Fraser Lobley" userId="S::jennifer.lobley@maine.edu::ecdd4152-0f36-425b-85e0-d9bbdf8c6661" providerId="AD" clId="Web-{8B06A143-EA34-FD29-8EE4-6F30637573AC}" dt="2021-08-11T16:46:24.849" v="53"/>
          <ac:picMkLst>
            <pc:docMk/>
            <pc:sldMk cId="1763044532" sldId="389"/>
            <ac:picMk id="10" creationId="{1EEF19D2-F81F-4B94-A3E9-40E0E8C4B431}"/>
          </ac:picMkLst>
        </pc:picChg>
      </pc:sldChg>
      <pc:sldChg chg="addSp delSp modSp delCm">
        <pc:chgData name="Jennifer Fraser Lobley" userId="S::jennifer.lobley@maine.edu::ecdd4152-0f36-425b-85e0-d9bbdf8c6661" providerId="AD" clId="Web-{8B06A143-EA34-FD29-8EE4-6F30637573AC}" dt="2021-08-11T16:51:26.427" v="132"/>
        <pc:sldMkLst>
          <pc:docMk/>
          <pc:sldMk cId="1683800954" sldId="390"/>
        </pc:sldMkLst>
        <pc:spChg chg="mod">
          <ac:chgData name="Jennifer Fraser Lobley" userId="S::jennifer.lobley@maine.edu::ecdd4152-0f36-425b-85e0-d9bbdf8c6661" providerId="AD" clId="Web-{8B06A143-EA34-FD29-8EE4-6F30637573AC}" dt="2021-08-11T16:46:48.239" v="62" actId="20577"/>
          <ac:spMkLst>
            <pc:docMk/>
            <pc:sldMk cId="1683800954" sldId="390"/>
            <ac:spMk id="2" creationId="{755C7E65-32EA-0A44-B4F6-56258315068C}"/>
          </ac:spMkLst>
        </pc:spChg>
        <pc:spChg chg="mod">
          <ac:chgData name="Jennifer Fraser Lobley" userId="S::jennifer.lobley@maine.edu::ecdd4152-0f36-425b-85e0-d9bbdf8c6661" providerId="AD" clId="Web-{8B06A143-EA34-FD29-8EE4-6F30637573AC}" dt="2021-08-11T16:46:52.146" v="63" actId="1076"/>
          <ac:spMkLst>
            <pc:docMk/>
            <pc:sldMk cId="1683800954" sldId="390"/>
            <ac:spMk id="3" creationId="{C36AE831-565B-3948-9640-FE3DB5A1029F}"/>
          </ac:spMkLst>
        </pc:spChg>
        <pc:grpChg chg="del">
          <ac:chgData name="Jennifer Fraser Lobley" userId="S::jennifer.lobley@maine.edu::ecdd4152-0f36-425b-85e0-d9bbdf8c6661" providerId="AD" clId="Web-{8B06A143-EA34-FD29-8EE4-6F30637573AC}" dt="2021-08-11T16:46:53.068" v="64"/>
          <ac:grpSpMkLst>
            <pc:docMk/>
            <pc:sldMk cId="1683800954" sldId="390"/>
            <ac:grpSpMk id="8" creationId="{50AC4232-1530-794F-B565-672FF0251320}"/>
          </ac:grpSpMkLst>
        </pc:grpChg>
        <pc:picChg chg="add">
          <ac:chgData name="Jennifer Fraser Lobley" userId="S::jennifer.lobley@maine.edu::ecdd4152-0f36-425b-85e0-d9bbdf8c6661" providerId="AD" clId="Web-{8B06A143-EA34-FD29-8EE4-6F30637573AC}" dt="2021-08-11T16:46:41.599" v="59"/>
          <ac:picMkLst>
            <pc:docMk/>
            <pc:sldMk cId="1683800954" sldId="390"/>
            <ac:picMk id="10" creationId="{96C94442-590F-4332-A4AF-C81C9D50A2EE}"/>
          </ac:picMkLst>
        </pc:picChg>
      </pc:sldChg>
      <pc:sldChg chg="addSp delSp modSp">
        <pc:chgData name="Jennifer Fraser Lobley" userId="S::jennifer.lobley@maine.edu::ecdd4152-0f36-425b-85e0-d9bbdf8c6661" providerId="AD" clId="Web-{8B06A143-EA34-FD29-8EE4-6F30637573AC}" dt="2021-08-11T16:47:18.880" v="71" actId="1076"/>
        <pc:sldMkLst>
          <pc:docMk/>
          <pc:sldMk cId="3959242042" sldId="391"/>
        </pc:sldMkLst>
        <pc:spChg chg="mod">
          <ac:chgData name="Jennifer Fraser Lobley" userId="S::jennifer.lobley@maine.edu::ecdd4152-0f36-425b-85e0-d9bbdf8c6661" providerId="AD" clId="Web-{8B06A143-EA34-FD29-8EE4-6F30637573AC}" dt="2021-08-11T16:47:05.177" v="68" actId="20577"/>
          <ac:spMkLst>
            <pc:docMk/>
            <pc:sldMk cId="3959242042" sldId="391"/>
            <ac:spMk id="2" creationId="{755C7E65-32EA-0A44-B4F6-56258315068C}"/>
          </ac:spMkLst>
        </pc:spChg>
        <pc:spChg chg="mod">
          <ac:chgData name="Jennifer Fraser Lobley" userId="S::jennifer.lobley@maine.edu::ecdd4152-0f36-425b-85e0-d9bbdf8c6661" providerId="AD" clId="Web-{8B06A143-EA34-FD29-8EE4-6F30637573AC}" dt="2021-08-11T16:47:18.880" v="71" actId="1076"/>
          <ac:spMkLst>
            <pc:docMk/>
            <pc:sldMk cId="3959242042" sldId="391"/>
            <ac:spMk id="3" creationId="{C36AE831-565B-3948-9640-FE3DB5A1029F}"/>
          </ac:spMkLst>
        </pc:spChg>
        <pc:grpChg chg="del">
          <ac:chgData name="Jennifer Fraser Lobley" userId="S::jennifer.lobley@maine.edu::ecdd4152-0f36-425b-85e0-d9bbdf8c6661" providerId="AD" clId="Web-{8B06A143-EA34-FD29-8EE4-6F30637573AC}" dt="2021-08-11T16:47:13.646" v="70"/>
          <ac:grpSpMkLst>
            <pc:docMk/>
            <pc:sldMk cId="3959242042" sldId="391"/>
            <ac:grpSpMk id="8" creationId="{50AC4232-1530-794F-B565-672FF0251320}"/>
          </ac:grpSpMkLst>
        </pc:grpChg>
        <pc:picChg chg="add">
          <ac:chgData name="Jennifer Fraser Lobley" userId="S::jennifer.lobley@maine.edu::ecdd4152-0f36-425b-85e0-d9bbdf8c6661" providerId="AD" clId="Web-{8B06A143-EA34-FD29-8EE4-6F30637573AC}" dt="2021-08-11T16:46:58.364" v="65"/>
          <ac:picMkLst>
            <pc:docMk/>
            <pc:sldMk cId="3959242042" sldId="391"/>
            <ac:picMk id="10" creationId="{7D4398EC-75C2-41A3-9314-420BEF04A596}"/>
          </ac:picMkLst>
        </pc:picChg>
      </pc:sldChg>
      <pc:sldChg chg="addSp modSp delCm">
        <pc:chgData name="Jennifer Fraser Lobley" userId="S::jennifer.lobley@maine.edu::ecdd4152-0f36-425b-85e0-d9bbdf8c6661" providerId="AD" clId="Web-{8B06A143-EA34-FD29-8EE4-6F30637573AC}" dt="2021-08-11T16:51:12.740" v="130"/>
        <pc:sldMkLst>
          <pc:docMk/>
          <pc:sldMk cId="1429148597" sldId="392"/>
        </pc:sldMkLst>
        <pc:spChg chg="mod">
          <ac:chgData name="Jennifer Fraser Lobley" userId="S::jennifer.lobley@maine.edu::ecdd4152-0f36-425b-85e0-d9bbdf8c6661" providerId="AD" clId="Web-{8B06A143-EA34-FD29-8EE4-6F30637573AC}" dt="2021-08-11T16:47:51.802" v="78" actId="20577"/>
          <ac:spMkLst>
            <pc:docMk/>
            <pc:sldMk cId="1429148597" sldId="392"/>
            <ac:spMk id="2" creationId="{755C7E65-32EA-0A44-B4F6-56258315068C}"/>
          </ac:spMkLst>
        </pc:spChg>
        <pc:spChg chg="mod">
          <ac:chgData name="Jennifer Fraser Lobley" userId="S::jennifer.lobley@maine.edu::ecdd4152-0f36-425b-85e0-d9bbdf8c6661" providerId="AD" clId="Web-{8B06A143-EA34-FD29-8EE4-6F30637573AC}" dt="2021-08-11T16:47:54.661" v="79" actId="1076"/>
          <ac:spMkLst>
            <pc:docMk/>
            <pc:sldMk cId="1429148597" sldId="392"/>
            <ac:spMk id="3" creationId="{C36AE831-565B-3948-9640-FE3DB5A1029F}"/>
          </ac:spMkLst>
        </pc:spChg>
        <pc:picChg chg="add">
          <ac:chgData name="Jennifer Fraser Lobley" userId="S::jennifer.lobley@maine.edu::ecdd4152-0f36-425b-85e0-d9bbdf8c6661" providerId="AD" clId="Web-{8B06A143-EA34-FD29-8EE4-6F30637573AC}" dt="2021-08-11T16:47:45.849" v="76"/>
          <ac:picMkLst>
            <pc:docMk/>
            <pc:sldMk cId="1429148597" sldId="392"/>
            <ac:picMk id="5" creationId="{F92E0632-C455-4684-9397-A031A757075E}"/>
          </ac:picMkLst>
        </pc:picChg>
      </pc:sldChg>
      <pc:sldChg chg="addSp modSp delCm">
        <pc:chgData name="Jennifer Fraser Lobley" userId="S::jennifer.lobley@maine.edu::ecdd4152-0f36-425b-85e0-d9bbdf8c6661" providerId="AD" clId="Web-{8B06A143-EA34-FD29-8EE4-6F30637573AC}" dt="2021-08-11T16:51:21.208" v="131"/>
        <pc:sldMkLst>
          <pc:docMk/>
          <pc:sldMk cId="587448111" sldId="393"/>
        </pc:sldMkLst>
        <pc:spChg chg="mod">
          <ac:chgData name="Jennifer Fraser Lobley" userId="S::jennifer.lobley@maine.edu::ecdd4152-0f36-425b-85e0-d9bbdf8c6661" providerId="AD" clId="Web-{8B06A143-EA34-FD29-8EE4-6F30637573AC}" dt="2021-08-11T16:47:32.677" v="74" actId="20577"/>
          <ac:spMkLst>
            <pc:docMk/>
            <pc:sldMk cId="587448111" sldId="393"/>
            <ac:spMk id="2" creationId="{755C7E65-32EA-0A44-B4F6-56258315068C}"/>
          </ac:spMkLst>
        </pc:spChg>
        <pc:spChg chg="mod">
          <ac:chgData name="Jennifer Fraser Lobley" userId="S::jennifer.lobley@maine.edu::ecdd4152-0f36-425b-85e0-d9bbdf8c6661" providerId="AD" clId="Web-{8B06A143-EA34-FD29-8EE4-6F30637573AC}" dt="2021-08-11T16:47:36.708" v="75" actId="1076"/>
          <ac:spMkLst>
            <pc:docMk/>
            <pc:sldMk cId="587448111" sldId="393"/>
            <ac:spMk id="3" creationId="{C36AE831-565B-3948-9640-FE3DB5A1029F}"/>
          </ac:spMkLst>
        </pc:spChg>
        <pc:picChg chg="add">
          <ac:chgData name="Jennifer Fraser Lobley" userId="S::jennifer.lobley@maine.edu::ecdd4152-0f36-425b-85e0-d9bbdf8c6661" providerId="AD" clId="Web-{8B06A143-EA34-FD29-8EE4-6F30637573AC}" dt="2021-08-11T16:47:26.677" v="72"/>
          <ac:picMkLst>
            <pc:docMk/>
            <pc:sldMk cId="587448111" sldId="393"/>
            <ac:picMk id="5" creationId="{AC11A56F-F649-4B69-846E-3FD3DA91EB31}"/>
          </ac:picMkLst>
        </pc:picChg>
      </pc:sldChg>
      <pc:sldChg chg="addSp modSp delCm">
        <pc:chgData name="Jennifer Fraser Lobley" userId="S::jennifer.lobley@maine.edu::ecdd4152-0f36-425b-85e0-d9bbdf8c6661" providerId="AD" clId="Web-{8B06A143-EA34-FD29-8EE4-6F30637573AC}" dt="2021-08-11T16:51:07.146" v="129"/>
        <pc:sldMkLst>
          <pc:docMk/>
          <pc:sldMk cId="1093456913" sldId="394"/>
        </pc:sldMkLst>
        <pc:spChg chg="mod">
          <ac:chgData name="Jennifer Fraser Lobley" userId="S::jennifer.lobley@maine.edu::ecdd4152-0f36-425b-85e0-d9bbdf8c6661" providerId="AD" clId="Web-{8B06A143-EA34-FD29-8EE4-6F30637573AC}" dt="2021-08-11T16:48:04.318" v="82" actId="20577"/>
          <ac:spMkLst>
            <pc:docMk/>
            <pc:sldMk cId="1093456913" sldId="394"/>
            <ac:spMk id="2" creationId="{755C7E65-32EA-0A44-B4F6-56258315068C}"/>
          </ac:spMkLst>
        </pc:spChg>
        <pc:spChg chg="mod">
          <ac:chgData name="Jennifer Fraser Lobley" userId="S::jennifer.lobley@maine.edu::ecdd4152-0f36-425b-85e0-d9bbdf8c6661" providerId="AD" clId="Web-{8B06A143-EA34-FD29-8EE4-6F30637573AC}" dt="2021-08-11T16:48:07.458" v="83" actId="1076"/>
          <ac:spMkLst>
            <pc:docMk/>
            <pc:sldMk cId="1093456913" sldId="394"/>
            <ac:spMk id="3" creationId="{C36AE831-565B-3948-9640-FE3DB5A1029F}"/>
          </ac:spMkLst>
        </pc:spChg>
        <pc:picChg chg="add">
          <ac:chgData name="Jennifer Fraser Lobley" userId="S::jennifer.lobley@maine.edu::ecdd4152-0f36-425b-85e0-d9bbdf8c6661" providerId="AD" clId="Web-{8B06A143-EA34-FD29-8EE4-6F30637573AC}" dt="2021-08-11T16:47:58.271" v="80"/>
          <ac:picMkLst>
            <pc:docMk/>
            <pc:sldMk cId="1093456913" sldId="394"/>
            <ac:picMk id="5" creationId="{37093B88-6CBE-47BD-BD0F-AB8D80572A36}"/>
          </ac:picMkLst>
        </pc:picChg>
      </pc:sldChg>
      <pc:sldChg chg="addSp modSp">
        <pc:chgData name="Jennifer Fraser Lobley" userId="S::jennifer.lobley@maine.edu::ecdd4152-0f36-425b-85e0-d9bbdf8c6661" providerId="AD" clId="Web-{8B06A143-EA34-FD29-8EE4-6F30637573AC}" dt="2021-08-11T16:48:26.474" v="87" actId="1076"/>
        <pc:sldMkLst>
          <pc:docMk/>
          <pc:sldMk cId="565456083" sldId="395"/>
        </pc:sldMkLst>
        <pc:spChg chg="mod">
          <ac:chgData name="Jennifer Fraser Lobley" userId="S::jennifer.lobley@maine.edu::ecdd4152-0f36-425b-85e0-d9bbdf8c6661" providerId="AD" clId="Web-{8B06A143-EA34-FD29-8EE4-6F30637573AC}" dt="2021-08-11T16:48:23.974" v="86" actId="20577"/>
          <ac:spMkLst>
            <pc:docMk/>
            <pc:sldMk cId="565456083" sldId="395"/>
            <ac:spMk id="2" creationId="{755C7E65-32EA-0A44-B4F6-56258315068C}"/>
          </ac:spMkLst>
        </pc:spChg>
        <pc:spChg chg="mod">
          <ac:chgData name="Jennifer Fraser Lobley" userId="S::jennifer.lobley@maine.edu::ecdd4152-0f36-425b-85e0-d9bbdf8c6661" providerId="AD" clId="Web-{8B06A143-EA34-FD29-8EE4-6F30637573AC}" dt="2021-08-11T16:48:26.474" v="87" actId="1076"/>
          <ac:spMkLst>
            <pc:docMk/>
            <pc:sldMk cId="565456083" sldId="395"/>
            <ac:spMk id="3" creationId="{C36AE831-565B-3948-9640-FE3DB5A1029F}"/>
          </ac:spMkLst>
        </pc:spChg>
        <pc:picChg chg="add">
          <ac:chgData name="Jennifer Fraser Lobley" userId="S::jennifer.lobley@maine.edu::ecdd4152-0f36-425b-85e0-d9bbdf8c6661" providerId="AD" clId="Web-{8B06A143-EA34-FD29-8EE4-6F30637573AC}" dt="2021-08-11T16:48:18.130" v="84"/>
          <ac:picMkLst>
            <pc:docMk/>
            <pc:sldMk cId="565456083" sldId="395"/>
            <ac:picMk id="5" creationId="{80E99B7B-B2EC-42E6-9BB9-35B37B2B6F67}"/>
          </ac:picMkLst>
        </pc:picChg>
      </pc:sldChg>
      <pc:sldChg chg="addSp modSp">
        <pc:chgData name="Jennifer Fraser Lobley" userId="S::jennifer.lobley@maine.edu::ecdd4152-0f36-425b-85e0-d9bbdf8c6661" providerId="AD" clId="Web-{8B06A143-EA34-FD29-8EE4-6F30637573AC}" dt="2021-08-11T16:49:53.755" v="113" actId="1076"/>
        <pc:sldMkLst>
          <pc:docMk/>
          <pc:sldMk cId="926919722" sldId="406"/>
        </pc:sldMkLst>
        <pc:spChg chg="mod">
          <ac:chgData name="Jennifer Fraser Lobley" userId="S::jennifer.lobley@maine.edu::ecdd4152-0f36-425b-85e0-d9bbdf8c6661" providerId="AD" clId="Web-{8B06A143-EA34-FD29-8EE4-6F30637573AC}" dt="2021-08-11T16:49:50.161" v="112" actId="20577"/>
          <ac:spMkLst>
            <pc:docMk/>
            <pc:sldMk cId="926919722" sldId="406"/>
            <ac:spMk id="2" creationId="{755C7E65-32EA-0A44-B4F6-56258315068C}"/>
          </ac:spMkLst>
        </pc:spChg>
        <pc:spChg chg="mod">
          <ac:chgData name="Jennifer Fraser Lobley" userId="S::jennifer.lobley@maine.edu::ecdd4152-0f36-425b-85e0-d9bbdf8c6661" providerId="AD" clId="Web-{8B06A143-EA34-FD29-8EE4-6F30637573AC}" dt="2021-08-11T16:49:53.755" v="113" actId="1076"/>
          <ac:spMkLst>
            <pc:docMk/>
            <pc:sldMk cId="926919722" sldId="406"/>
            <ac:spMk id="3" creationId="{C36AE831-565B-3948-9640-FE3DB5A1029F}"/>
          </ac:spMkLst>
        </pc:spChg>
        <pc:picChg chg="add">
          <ac:chgData name="Jennifer Fraser Lobley" userId="S::jennifer.lobley@maine.edu::ecdd4152-0f36-425b-85e0-d9bbdf8c6661" providerId="AD" clId="Web-{8B06A143-EA34-FD29-8EE4-6F30637573AC}" dt="2021-08-11T16:49:43.021" v="110"/>
          <ac:picMkLst>
            <pc:docMk/>
            <pc:sldMk cId="926919722" sldId="406"/>
            <ac:picMk id="5" creationId="{3974235A-6259-4EA4-A3D5-D22D8A33EE49}"/>
          </ac:picMkLst>
        </pc:picChg>
      </pc:sldChg>
      <pc:sldChg chg="addSp modSp">
        <pc:chgData name="Jennifer Fraser Lobley" userId="S::jennifer.lobley@maine.edu::ecdd4152-0f36-425b-85e0-d9bbdf8c6661" providerId="AD" clId="Web-{8B06A143-EA34-FD29-8EE4-6F30637573AC}" dt="2021-08-11T16:50:12.677" v="118" actId="1076"/>
        <pc:sldMkLst>
          <pc:docMk/>
          <pc:sldMk cId="3884352464" sldId="408"/>
        </pc:sldMkLst>
        <pc:spChg chg="mod">
          <ac:chgData name="Jennifer Fraser Lobley" userId="S::jennifer.lobley@maine.edu::ecdd4152-0f36-425b-85e0-d9bbdf8c6661" providerId="AD" clId="Web-{8B06A143-EA34-FD29-8EE4-6F30637573AC}" dt="2021-08-11T16:50:08.927" v="117" actId="20577"/>
          <ac:spMkLst>
            <pc:docMk/>
            <pc:sldMk cId="3884352464" sldId="408"/>
            <ac:spMk id="2" creationId="{755C7E65-32EA-0A44-B4F6-56258315068C}"/>
          </ac:spMkLst>
        </pc:spChg>
        <pc:spChg chg="mod">
          <ac:chgData name="Jennifer Fraser Lobley" userId="S::jennifer.lobley@maine.edu::ecdd4152-0f36-425b-85e0-d9bbdf8c6661" providerId="AD" clId="Web-{8B06A143-EA34-FD29-8EE4-6F30637573AC}" dt="2021-08-11T16:50:12.677" v="118" actId="1076"/>
          <ac:spMkLst>
            <pc:docMk/>
            <pc:sldMk cId="3884352464" sldId="408"/>
            <ac:spMk id="3" creationId="{C36AE831-565B-3948-9640-FE3DB5A1029F}"/>
          </ac:spMkLst>
        </pc:spChg>
        <pc:picChg chg="add">
          <ac:chgData name="Jennifer Fraser Lobley" userId="S::jennifer.lobley@maine.edu::ecdd4152-0f36-425b-85e0-d9bbdf8c6661" providerId="AD" clId="Web-{8B06A143-EA34-FD29-8EE4-6F30637573AC}" dt="2021-08-11T16:50:00.677" v="114"/>
          <ac:picMkLst>
            <pc:docMk/>
            <pc:sldMk cId="3884352464" sldId="408"/>
            <ac:picMk id="5" creationId="{9C26ABD2-D85F-4F22-8EEA-AA28793D1C5A}"/>
          </ac:picMkLst>
        </pc:picChg>
      </pc:sldChg>
    </pc:docChg>
  </pc:docChgLst>
  <pc:docChgLst>
    <pc:chgData name="Tara A Wood" userId="S::tara.a.wood@maine.edu::13da6f33-52c3-4f4e-a84a-6e28d1d5ad24" providerId="AD" clId="Web-{CD3E3B13-8745-4D5D-9805-6659A75ED8B8}"/>
    <pc:docChg chg="modSld">
      <pc:chgData name="Tara A Wood" userId="S::tara.a.wood@maine.edu::13da6f33-52c3-4f4e-a84a-6e28d1d5ad24" providerId="AD" clId="Web-{CD3E3B13-8745-4D5D-9805-6659A75ED8B8}" dt="2021-09-21T12:40:15.790" v="42"/>
      <pc:docMkLst>
        <pc:docMk/>
      </pc:docMkLst>
      <pc:sldChg chg="addSp delSp modSp">
        <pc:chgData name="Tara A Wood" userId="S::tara.a.wood@maine.edu::13da6f33-52c3-4f4e-a84a-6e28d1d5ad24" providerId="AD" clId="Web-{CD3E3B13-8745-4D5D-9805-6659A75ED8B8}" dt="2021-09-21T12:40:15.790" v="42"/>
        <pc:sldMkLst>
          <pc:docMk/>
          <pc:sldMk cId="3716208191" sldId="364"/>
        </pc:sldMkLst>
        <pc:spChg chg="mod">
          <ac:chgData name="Tara A Wood" userId="S::tara.a.wood@maine.edu::13da6f33-52c3-4f4e-a84a-6e28d1d5ad24" providerId="AD" clId="Web-{CD3E3B13-8745-4D5D-9805-6659A75ED8B8}" dt="2021-09-21T12:31:04.165" v="13" actId="1076"/>
          <ac:spMkLst>
            <pc:docMk/>
            <pc:sldMk cId="3716208191" sldId="364"/>
            <ac:spMk id="3" creationId="{00000000-0000-0000-0000-000000000000}"/>
          </ac:spMkLst>
        </pc:spChg>
        <pc:spChg chg="add del mod">
          <ac:chgData name="Tara A Wood" userId="S::tara.a.wood@maine.edu::13da6f33-52c3-4f4e-a84a-6e28d1d5ad24" providerId="AD" clId="Web-{CD3E3B13-8745-4D5D-9805-6659A75ED8B8}" dt="2021-09-21T12:38:57.319" v="35"/>
          <ac:spMkLst>
            <pc:docMk/>
            <pc:sldMk cId="3716208191" sldId="364"/>
            <ac:spMk id="4" creationId="{85887847-D075-468D-85B3-C03619C55FF5}"/>
          </ac:spMkLst>
        </pc:spChg>
        <pc:spChg chg="mod">
          <ac:chgData name="Tara A Wood" userId="S::tara.a.wood@maine.edu::13da6f33-52c3-4f4e-a84a-6e28d1d5ad24" providerId="AD" clId="Web-{CD3E3B13-8745-4D5D-9805-6659A75ED8B8}" dt="2021-09-21T12:40:15.790" v="42"/>
          <ac:spMkLst>
            <pc:docMk/>
            <pc:sldMk cId="3716208191" sldId="364"/>
            <ac:spMk id="5" creationId="{6E118BFB-A5B8-46AD-8A46-7E933448F1C6}"/>
          </ac:spMkLst>
        </pc:spChg>
      </pc:sldChg>
    </pc:docChg>
  </pc:docChgLst>
  <pc:docChgLst>
    <pc:chgData name="Tara A Wood" userId="S::tara.a.wood@maine.edu::13da6f33-52c3-4f4e-a84a-6e28d1d5ad24" providerId="AD" clId="Web-{5BC338F6-68E1-410C-8BAE-ECC9FF5EDB8B}"/>
    <pc:docChg chg="delSld modSld">
      <pc:chgData name="Tara A Wood" userId="S::tara.a.wood@maine.edu::13da6f33-52c3-4f4e-a84a-6e28d1d5ad24" providerId="AD" clId="Web-{5BC338F6-68E1-410C-8BAE-ECC9FF5EDB8B}" dt="2021-08-19T18:38:34.213" v="506" actId="20577"/>
      <pc:docMkLst>
        <pc:docMk/>
      </pc:docMkLst>
      <pc:sldChg chg="modSp modNotes">
        <pc:chgData name="Tara A Wood" userId="S::tara.a.wood@maine.edu::13da6f33-52c3-4f4e-a84a-6e28d1d5ad24" providerId="AD" clId="Web-{5BC338F6-68E1-410C-8BAE-ECC9FF5EDB8B}" dt="2021-08-19T18:33:00.438" v="352" actId="14100"/>
        <pc:sldMkLst>
          <pc:docMk/>
          <pc:sldMk cId="878766164" sldId="319"/>
        </pc:sldMkLst>
        <pc:spChg chg="mod">
          <ac:chgData name="Tara A Wood" userId="S::tara.a.wood@maine.edu::13da6f33-52c3-4f4e-a84a-6e28d1d5ad24" providerId="AD" clId="Web-{5BC338F6-68E1-410C-8BAE-ECC9FF5EDB8B}" dt="2021-08-19T18:28:21.352" v="314" actId="20577"/>
          <ac:spMkLst>
            <pc:docMk/>
            <pc:sldMk cId="878766164" sldId="319"/>
            <ac:spMk id="2" creationId="{755C7E65-32EA-0A44-B4F6-56258315068C}"/>
          </ac:spMkLst>
        </pc:spChg>
        <pc:spChg chg="mod">
          <ac:chgData name="Tara A Wood" userId="S::tara.a.wood@maine.edu::13da6f33-52c3-4f4e-a84a-6e28d1d5ad24" providerId="AD" clId="Web-{5BC338F6-68E1-410C-8BAE-ECC9FF5EDB8B}" dt="2021-08-19T18:33:00.438" v="352" actId="14100"/>
          <ac:spMkLst>
            <pc:docMk/>
            <pc:sldMk cId="878766164" sldId="319"/>
            <ac:spMk id="3" creationId="{C36AE831-565B-3948-9640-FE3DB5A1029F}"/>
          </ac:spMkLst>
        </pc:spChg>
      </pc:sldChg>
      <pc:sldChg chg="modSp modNotes">
        <pc:chgData name="Tara A Wood" userId="S::tara.a.wood@maine.edu::13da6f33-52c3-4f4e-a84a-6e28d1d5ad24" providerId="AD" clId="Web-{5BC338F6-68E1-410C-8BAE-ECC9FF5EDB8B}" dt="2021-08-19T18:38:34.213" v="506" actId="20577"/>
        <pc:sldMkLst>
          <pc:docMk/>
          <pc:sldMk cId="251083089" sldId="322"/>
        </pc:sldMkLst>
        <pc:spChg chg="mod">
          <ac:chgData name="Tara A Wood" userId="S::tara.a.wood@maine.edu::13da6f33-52c3-4f4e-a84a-6e28d1d5ad24" providerId="AD" clId="Web-{5BC338F6-68E1-410C-8BAE-ECC9FF5EDB8B}" dt="2021-08-19T18:34:05.580" v="367" actId="20577"/>
          <ac:spMkLst>
            <pc:docMk/>
            <pc:sldMk cId="251083089" sldId="322"/>
            <ac:spMk id="2" creationId="{755C7E65-32EA-0A44-B4F6-56258315068C}"/>
          </ac:spMkLst>
        </pc:spChg>
        <pc:spChg chg="mod">
          <ac:chgData name="Tara A Wood" userId="S::tara.a.wood@maine.edu::13da6f33-52c3-4f4e-a84a-6e28d1d5ad24" providerId="AD" clId="Web-{5BC338F6-68E1-410C-8BAE-ECC9FF5EDB8B}" dt="2021-08-19T18:38:34.213" v="506" actId="20577"/>
          <ac:spMkLst>
            <pc:docMk/>
            <pc:sldMk cId="251083089" sldId="322"/>
            <ac:spMk id="3" creationId="{C36AE831-565B-3948-9640-FE3DB5A1029F}"/>
          </ac:spMkLst>
        </pc:spChg>
      </pc:sldChg>
      <pc:sldChg chg="modSp modNotes">
        <pc:chgData name="Tara A Wood" userId="S::tara.a.wood@maine.edu::13da6f33-52c3-4f4e-a84a-6e28d1d5ad24" providerId="AD" clId="Web-{5BC338F6-68E1-410C-8BAE-ECC9FF5EDB8B}" dt="2021-08-19T18:16:15.205" v="159" actId="20577"/>
        <pc:sldMkLst>
          <pc:docMk/>
          <pc:sldMk cId="1763044532" sldId="389"/>
        </pc:sldMkLst>
        <pc:spChg chg="mod">
          <ac:chgData name="Tara A Wood" userId="S::tara.a.wood@maine.edu::13da6f33-52c3-4f4e-a84a-6e28d1d5ad24" providerId="AD" clId="Web-{5BC338F6-68E1-410C-8BAE-ECC9FF5EDB8B}" dt="2021-08-19T18:10:04.413" v="22" actId="20577"/>
          <ac:spMkLst>
            <pc:docMk/>
            <pc:sldMk cId="1763044532" sldId="389"/>
            <ac:spMk id="2" creationId="{755C7E65-32EA-0A44-B4F6-56258315068C}"/>
          </ac:spMkLst>
        </pc:spChg>
        <pc:spChg chg="mod">
          <ac:chgData name="Tara A Wood" userId="S::tara.a.wood@maine.edu::13da6f33-52c3-4f4e-a84a-6e28d1d5ad24" providerId="AD" clId="Web-{5BC338F6-68E1-410C-8BAE-ECC9FF5EDB8B}" dt="2021-08-19T18:16:15.205" v="159" actId="20577"/>
          <ac:spMkLst>
            <pc:docMk/>
            <pc:sldMk cId="1763044532" sldId="389"/>
            <ac:spMk id="3" creationId="{C36AE831-565B-3948-9640-FE3DB5A1029F}"/>
          </ac:spMkLst>
        </pc:spChg>
      </pc:sldChg>
      <pc:sldChg chg="modSp modNotes">
        <pc:chgData name="Tara A Wood" userId="S::tara.a.wood@maine.edu::13da6f33-52c3-4f4e-a84a-6e28d1d5ad24" providerId="AD" clId="Web-{5BC338F6-68E1-410C-8BAE-ECC9FF5EDB8B}" dt="2021-08-19T18:32:10.640" v="350" actId="20577"/>
        <pc:sldMkLst>
          <pc:docMk/>
          <pc:sldMk cId="1683800954" sldId="390"/>
        </pc:sldMkLst>
        <pc:spChg chg="mod">
          <ac:chgData name="Tara A Wood" userId="S::tara.a.wood@maine.edu::13da6f33-52c3-4f4e-a84a-6e28d1d5ad24" providerId="AD" clId="Web-{5BC338F6-68E1-410C-8BAE-ECC9FF5EDB8B}" dt="2021-08-19T18:15:37.017" v="149" actId="20577"/>
          <ac:spMkLst>
            <pc:docMk/>
            <pc:sldMk cId="1683800954" sldId="390"/>
            <ac:spMk id="2" creationId="{755C7E65-32EA-0A44-B4F6-56258315068C}"/>
          </ac:spMkLst>
        </pc:spChg>
        <pc:spChg chg="mod">
          <ac:chgData name="Tara A Wood" userId="S::tara.a.wood@maine.edu::13da6f33-52c3-4f4e-a84a-6e28d1d5ad24" providerId="AD" clId="Web-{5BC338F6-68E1-410C-8BAE-ECC9FF5EDB8B}" dt="2021-08-19T18:32:10.640" v="350" actId="20577"/>
          <ac:spMkLst>
            <pc:docMk/>
            <pc:sldMk cId="1683800954" sldId="390"/>
            <ac:spMk id="3" creationId="{C36AE831-565B-3948-9640-FE3DB5A1029F}"/>
          </ac:spMkLst>
        </pc:spChg>
      </pc:sldChg>
      <pc:sldChg chg="modSp modNotes">
        <pc:chgData name="Tara A Wood" userId="S::tara.a.wood@maine.edu::13da6f33-52c3-4f4e-a84a-6e28d1d5ad24" providerId="AD" clId="Web-{5BC338F6-68E1-410C-8BAE-ECC9FF5EDB8B}" dt="2021-08-19T18:30:58.950" v="342" actId="20577"/>
        <pc:sldMkLst>
          <pc:docMk/>
          <pc:sldMk cId="3959242042" sldId="391"/>
        </pc:sldMkLst>
        <pc:spChg chg="mod">
          <ac:chgData name="Tara A Wood" userId="S::tara.a.wood@maine.edu::13da6f33-52c3-4f4e-a84a-6e28d1d5ad24" providerId="AD" clId="Web-{5BC338F6-68E1-410C-8BAE-ECC9FF5EDB8B}" dt="2021-08-19T18:22:27.498" v="234" actId="20577"/>
          <ac:spMkLst>
            <pc:docMk/>
            <pc:sldMk cId="3959242042" sldId="391"/>
            <ac:spMk id="2" creationId="{755C7E65-32EA-0A44-B4F6-56258315068C}"/>
          </ac:spMkLst>
        </pc:spChg>
        <pc:spChg chg="mod">
          <ac:chgData name="Tara A Wood" userId="S::tara.a.wood@maine.edu::13da6f33-52c3-4f4e-a84a-6e28d1d5ad24" providerId="AD" clId="Web-{5BC338F6-68E1-410C-8BAE-ECC9FF5EDB8B}" dt="2021-08-19T18:30:58.950" v="342" actId="20577"/>
          <ac:spMkLst>
            <pc:docMk/>
            <pc:sldMk cId="3959242042" sldId="391"/>
            <ac:spMk id="3" creationId="{C36AE831-565B-3948-9640-FE3DB5A1029F}"/>
          </ac:spMkLst>
        </pc:spChg>
      </pc:sldChg>
      <pc:sldChg chg="del">
        <pc:chgData name="Tara A Wood" userId="S::tara.a.wood@maine.edu::13da6f33-52c3-4f4e-a84a-6e28d1d5ad24" providerId="AD" clId="Web-{5BC338F6-68E1-410C-8BAE-ECC9FF5EDB8B}" dt="2021-08-19T18:26:50.552" v="301"/>
        <pc:sldMkLst>
          <pc:docMk/>
          <pc:sldMk cId="587448111" sldId="393"/>
        </pc:sldMkLst>
      </pc:sldChg>
    </pc:docChg>
  </pc:docChgLst>
  <pc:docChgLst>
    <pc:chgData name="Jennifer Fraser Lobley" userId="ecdd4152-0f36-425b-85e0-d9bbdf8c6661" providerId="ADAL" clId="{5D868736-A37E-1447-9236-AED0790B31CA}"/>
    <pc:docChg chg="undo custSel addSld delSld modSld sldOrd">
      <pc:chgData name="Jennifer Fraser Lobley" userId="ecdd4152-0f36-425b-85e0-d9bbdf8c6661" providerId="ADAL" clId="{5D868736-A37E-1447-9236-AED0790B31CA}" dt="2021-07-26T17:54:43.111" v="586" actId="20577"/>
      <pc:docMkLst>
        <pc:docMk/>
      </pc:docMkLst>
      <pc:sldChg chg="modSp mod">
        <pc:chgData name="Jennifer Fraser Lobley" userId="ecdd4152-0f36-425b-85e0-d9bbdf8c6661" providerId="ADAL" clId="{5D868736-A37E-1447-9236-AED0790B31CA}" dt="2021-07-26T17:49:50.247" v="477" actId="20577"/>
        <pc:sldMkLst>
          <pc:docMk/>
          <pc:sldMk cId="1217626743" sldId="293"/>
        </pc:sldMkLst>
        <pc:spChg chg="mod">
          <ac:chgData name="Jennifer Fraser Lobley" userId="ecdd4152-0f36-425b-85e0-d9bbdf8c6661" providerId="ADAL" clId="{5D868736-A37E-1447-9236-AED0790B31CA}" dt="2021-07-26T17:49:50.247" v="477" actId="20577"/>
          <ac:spMkLst>
            <pc:docMk/>
            <pc:sldMk cId="1217626743" sldId="293"/>
            <ac:spMk id="2" creationId="{00000000-0000-0000-0000-000000000000}"/>
          </ac:spMkLst>
        </pc:spChg>
      </pc:sldChg>
      <pc:sldChg chg="modSp mod">
        <pc:chgData name="Jennifer Fraser Lobley" userId="ecdd4152-0f36-425b-85e0-d9bbdf8c6661" providerId="ADAL" clId="{5D868736-A37E-1447-9236-AED0790B31CA}" dt="2021-07-26T17:42:53.081" v="355" actId="20577"/>
        <pc:sldMkLst>
          <pc:docMk/>
          <pc:sldMk cId="3496977533" sldId="316"/>
        </pc:sldMkLst>
        <pc:spChg chg="mod">
          <ac:chgData name="Jennifer Fraser Lobley" userId="ecdd4152-0f36-425b-85e0-d9bbdf8c6661" providerId="ADAL" clId="{5D868736-A37E-1447-9236-AED0790B31CA}" dt="2021-07-26T17:42:53.081" v="355" actId="20577"/>
          <ac:spMkLst>
            <pc:docMk/>
            <pc:sldMk cId="3496977533" sldId="316"/>
            <ac:spMk id="2" creationId="{BAEAD840-683D-DD47-92C6-4FBB0353315B}"/>
          </ac:spMkLst>
        </pc:spChg>
        <pc:spChg chg="mod">
          <ac:chgData name="Jennifer Fraser Lobley" userId="ecdd4152-0f36-425b-85e0-d9bbdf8c6661" providerId="ADAL" clId="{5D868736-A37E-1447-9236-AED0790B31CA}" dt="2021-07-26T17:41:59.669" v="299"/>
          <ac:spMkLst>
            <pc:docMk/>
            <pc:sldMk cId="3496977533" sldId="316"/>
            <ac:spMk id="3" creationId="{61B2F9F0-9814-2F4F-A61F-7944A1759BE8}"/>
          </ac:spMkLst>
        </pc:spChg>
      </pc:sldChg>
      <pc:sldChg chg="modSp">
        <pc:chgData name="Jennifer Fraser Lobley" userId="ecdd4152-0f36-425b-85e0-d9bbdf8c6661" providerId="ADAL" clId="{5D868736-A37E-1447-9236-AED0790B31CA}" dt="2021-07-26T17:52:01.042" v="568"/>
        <pc:sldMkLst>
          <pc:docMk/>
          <pc:sldMk cId="747441397" sldId="318"/>
        </pc:sldMkLst>
        <pc:spChg chg="mod">
          <ac:chgData name="Jennifer Fraser Lobley" userId="ecdd4152-0f36-425b-85e0-d9bbdf8c6661" providerId="ADAL" clId="{5D868736-A37E-1447-9236-AED0790B31CA}" dt="2021-07-26T17:52:01.042" v="568"/>
          <ac:spMkLst>
            <pc:docMk/>
            <pc:sldMk cId="747441397" sldId="318"/>
            <ac:spMk id="3" creationId="{11462148-FEF1-AD44-A326-3FBB9A17D9B0}"/>
          </ac:spMkLst>
        </pc:spChg>
      </pc:sldChg>
      <pc:sldChg chg="modSp mod">
        <pc:chgData name="Jennifer Fraser Lobley" userId="ecdd4152-0f36-425b-85e0-d9bbdf8c6661" providerId="ADAL" clId="{5D868736-A37E-1447-9236-AED0790B31CA}" dt="2021-07-26T17:49:54.733" v="484" actId="20577"/>
        <pc:sldMkLst>
          <pc:docMk/>
          <pc:sldMk cId="1396886208" sldId="320"/>
        </pc:sldMkLst>
        <pc:spChg chg="mod">
          <ac:chgData name="Jennifer Fraser Lobley" userId="ecdd4152-0f36-425b-85e0-d9bbdf8c6661" providerId="ADAL" clId="{5D868736-A37E-1447-9236-AED0790B31CA}" dt="2021-07-26T17:49:54.733" v="484" actId="20577"/>
          <ac:spMkLst>
            <pc:docMk/>
            <pc:sldMk cId="1396886208" sldId="320"/>
            <ac:spMk id="2" creationId="{00000000-0000-0000-0000-000000000000}"/>
          </ac:spMkLst>
        </pc:spChg>
      </pc:sldChg>
      <pc:sldChg chg="modSp mod">
        <pc:chgData name="Jennifer Fraser Lobley" userId="ecdd4152-0f36-425b-85e0-d9bbdf8c6661" providerId="ADAL" clId="{5D868736-A37E-1447-9236-AED0790B31CA}" dt="2021-07-26T17:54:39.279" v="579" actId="20577"/>
        <pc:sldMkLst>
          <pc:docMk/>
          <pc:sldMk cId="2346670853" sldId="327"/>
        </pc:sldMkLst>
        <pc:spChg chg="mod">
          <ac:chgData name="Jennifer Fraser Lobley" userId="ecdd4152-0f36-425b-85e0-d9bbdf8c6661" providerId="ADAL" clId="{5D868736-A37E-1447-9236-AED0790B31CA}" dt="2021-07-26T17:54:39.279" v="579" actId="20577"/>
          <ac:spMkLst>
            <pc:docMk/>
            <pc:sldMk cId="2346670853" sldId="327"/>
            <ac:spMk id="3" creationId="{11462148-FEF1-AD44-A326-3FBB9A17D9B0}"/>
          </ac:spMkLst>
        </pc:spChg>
      </pc:sldChg>
      <pc:sldChg chg="modSp mod">
        <pc:chgData name="Jennifer Fraser Lobley" userId="ecdd4152-0f36-425b-85e0-d9bbdf8c6661" providerId="ADAL" clId="{5D868736-A37E-1447-9236-AED0790B31CA}" dt="2021-07-26T17:39:23.990" v="52" actId="20577"/>
        <pc:sldMkLst>
          <pc:docMk/>
          <pc:sldMk cId="1943292107" sldId="333"/>
        </pc:sldMkLst>
        <pc:spChg chg="mod">
          <ac:chgData name="Jennifer Fraser Lobley" userId="ecdd4152-0f36-425b-85e0-d9bbdf8c6661" providerId="ADAL" clId="{5D868736-A37E-1447-9236-AED0790B31CA}" dt="2021-07-26T17:39:23.990" v="52" actId="20577"/>
          <ac:spMkLst>
            <pc:docMk/>
            <pc:sldMk cId="1943292107" sldId="333"/>
            <ac:spMk id="2" creationId="{BAEAD840-683D-DD47-92C6-4FBB0353315B}"/>
          </ac:spMkLst>
        </pc:spChg>
        <pc:spChg chg="mod">
          <ac:chgData name="Jennifer Fraser Lobley" userId="ecdd4152-0f36-425b-85e0-d9bbdf8c6661" providerId="ADAL" clId="{5D868736-A37E-1447-9236-AED0790B31CA}" dt="2021-07-26T17:39:09.127" v="25" actId="20577"/>
          <ac:spMkLst>
            <pc:docMk/>
            <pc:sldMk cId="1943292107" sldId="333"/>
            <ac:spMk id="3" creationId="{61B2F9F0-9814-2F4F-A61F-7944A1759BE8}"/>
          </ac:spMkLst>
        </pc:spChg>
      </pc:sldChg>
      <pc:sldChg chg="modSp mod">
        <pc:chgData name="Jennifer Fraser Lobley" userId="ecdd4152-0f36-425b-85e0-d9bbdf8c6661" providerId="ADAL" clId="{5D868736-A37E-1447-9236-AED0790B31CA}" dt="2021-07-26T17:39:36.646" v="59" actId="20577"/>
        <pc:sldMkLst>
          <pc:docMk/>
          <pc:sldMk cId="3194792706" sldId="334"/>
        </pc:sldMkLst>
        <pc:spChg chg="mod">
          <ac:chgData name="Jennifer Fraser Lobley" userId="ecdd4152-0f36-425b-85e0-d9bbdf8c6661" providerId="ADAL" clId="{5D868736-A37E-1447-9236-AED0790B31CA}" dt="2021-07-26T17:39:36.646" v="59" actId="20577"/>
          <ac:spMkLst>
            <pc:docMk/>
            <pc:sldMk cId="3194792706" sldId="334"/>
            <ac:spMk id="2" creationId="{00000000-0000-0000-0000-000000000000}"/>
          </ac:spMkLst>
        </pc:spChg>
      </pc:sldChg>
      <pc:sldChg chg="modSp mod">
        <pc:chgData name="Jennifer Fraser Lobley" userId="ecdd4152-0f36-425b-85e0-d9bbdf8c6661" providerId="ADAL" clId="{5D868736-A37E-1447-9236-AED0790B31CA}" dt="2021-07-26T17:39:43.358" v="66" actId="20577"/>
        <pc:sldMkLst>
          <pc:docMk/>
          <pc:sldMk cId="3652206748" sldId="335"/>
        </pc:sldMkLst>
        <pc:spChg chg="mod">
          <ac:chgData name="Jennifer Fraser Lobley" userId="ecdd4152-0f36-425b-85e0-d9bbdf8c6661" providerId="ADAL" clId="{5D868736-A37E-1447-9236-AED0790B31CA}" dt="2021-07-26T17:39:43.358" v="66" actId="20577"/>
          <ac:spMkLst>
            <pc:docMk/>
            <pc:sldMk cId="3652206748" sldId="335"/>
            <ac:spMk id="2" creationId="{00000000-0000-0000-0000-000000000000}"/>
          </ac:spMkLst>
        </pc:spChg>
      </pc:sldChg>
      <pc:sldChg chg="modSp mod">
        <pc:chgData name="Jennifer Fraser Lobley" userId="ecdd4152-0f36-425b-85e0-d9bbdf8c6661" providerId="ADAL" clId="{5D868736-A37E-1447-9236-AED0790B31CA}" dt="2021-07-26T17:40:14.997" v="119" actId="20577"/>
        <pc:sldMkLst>
          <pc:docMk/>
          <pc:sldMk cId="2398052530" sldId="338"/>
        </pc:sldMkLst>
        <pc:spChg chg="mod">
          <ac:chgData name="Jennifer Fraser Lobley" userId="ecdd4152-0f36-425b-85e0-d9bbdf8c6661" providerId="ADAL" clId="{5D868736-A37E-1447-9236-AED0790B31CA}" dt="2021-07-26T17:40:14.997" v="119" actId="20577"/>
          <ac:spMkLst>
            <pc:docMk/>
            <pc:sldMk cId="2398052530" sldId="338"/>
            <ac:spMk id="3" creationId="{11462148-FEF1-AD44-A326-3FBB9A17D9B0}"/>
          </ac:spMkLst>
        </pc:spChg>
      </pc:sldChg>
      <pc:sldChg chg="modSp mod">
        <pc:chgData name="Jennifer Fraser Lobley" userId="ecdd4152-0f36-425b-85e0-d9bbdf8c6661" providerId="ADAL" clId="{5D868736-A37E-1447-9236-AED0790B31CA}" dt="2021-07-26T17:40:41.030" v="175" actId="20577"/>
        <pc:sldMkLst>
          <pc:docMk/>
          <pc:sldMk cId="2741555362" sldId="343"/>
        </pc:sldMkLst>
        <pc:spChg chg="mod">
          <ac:chgData name="Jennifer Fraser Lobley" userId="ecdd4152-0f36-425b-85e0-d9bbdf8c6661" providerId="ADAL" clId="{5D868736-A37E-1447-9236-AED0790B31CA}" dt="2021-07-26T17:40:41.030" v="175" actId="20577"/>
          <ac:spMkLst>
            <pc:docMk/>
            <pc:sldMk cId="2741555362" sldId="343"/>
            <ac:spMk id="2" creationId="{BAEAD840-683D-DD47-92C6-4FBB0353315B}"/>
          </ac:spMkLst>
        </pc:spChg>
        <pc:spChg chg="mod">
          <ac:chgData name="Jennifer Fraser Lobley" userId="ecdd4152-0f36-425b-85e0-d9bbdf8c6661" providerId="ADAL" clId="{5D868736-A37E-1447-9236-AED0790B31CA}" dt="2021-07-26T17:40:30.534" v="142" actId="20577"/>
          <ac:spMkLst>
            <pc:docMk/>
            <pc:sldMk cId="2741555362" sldId="343"/>
            <ac:spMk id="3" creationId="{61B2F9F0-9814-2F4F-A61F-7944A1759BE8}"/>
          </ac:spMkLst>
        </pc:spChg>
      </pc:sldChg>
      <pc:sldChg chg="modSp mod">
        <pc:chgData name="Jennifer Fraser Lobley" userId="ecdd4152-0f36-425b-85e0-d9bbdf8c6661" providerId="ADAL" clId="{5D868736-A37E-1447-9236-AED0790B31CA}" dt="2021-07-26T17:40:50.981" v="182" actId="20577"/>
        <pc:sldMkLst>
          <pc:docMk/>
          <pc:sldMk cId="1319982603" sldId="344"/>
        </pc:sldMkLst>
        <pc:spChg chg="mod">
          <ac:chgData name="Jennifer Fraser Lobley" userId="ecdd4152-0f36-425b-85e0-d9bbdf8c6661" providerId="ADAL" clId="{5D868736-A37E-1447-9236-AED0790B31CA}" dt="2021-07-26T17:40:50.981" v="182" actId="20577"/>
          <ac:spMkLst>
            <pc:docMk/>
            <pc:sldMk cId="1319982603" sldId="344"/>
            <ac:spMk id="2" creationId="{00000000-0000-0000-0000-000000000000}"/>
          </ac:spMkLst>
        </pc:spChg>
      </pc:sldChg>
      <pc:sldChg chg="modSp mod">
        <pc:chgData name="Jennifer Fraser Lobley" userId="ecdd4152-0f36-425b-85e0-d9bbdf8c6661" providerId="ADAL" clId="{5D868736-A37E-1447-9236-AED0790B31CA}" dt="2021-07-26T17:40:55.574" v="189" actId="20577"/>
        <pc:sldMkLst>
          <pc:docMk/>
          <pc:sldMk cId="988321598" sldId="346"/>
        </pc:sldMkLst>
        <pc:spChg chg="mod">
          <ac:chgData name="Jennifer Fraser Lobley" userId="ecdd4152-0f36-425b-85e0-d9bbdf8c6661" providerId="ADAL" clId="{5D868736-A37E-1447-9236-AED0790B31CA}" dt="2021-07-26T17:40:55.574" v="189" actId="20577"/>
          <ac:spMkLst>
            <pc:docMk/>
            <pc:sldMk cId="988321598" sldId="346"/>
            <ac:spMk id="2" creationId="{8AD72ADF-4461-E146-9119-732F13B87B54}"/>
          </ac:spMkLst>
        </pc:spChg>
      </pc:sldChg>
      <pc:sldChg chg="modSp mod">
        <pc:chgData name="Jennifer Fraser Lobley" userId="ecdd4152-0f36-425b-85e0-d9bbdf8c6661" providerId="ADAL" clId="{5D868736-A37E-1447-9236-AED0790B31CA}" dt="2021-07-26T17:41:32.030" v="265" actId="20577"/>
        <pc:sldMkLst>
          <pc:docMk/>
          <pc:sldMk cId="3906504633" sldId="348"/>
        </pc:sldMkLst>
        <pc:spChg chg="mod">
          <ac:chgData name="Jennifer Fraser Lobley" userId="ecdd4152-0f36-425b-85e0-d9bbdf8c6661" providerId="ADAL" clId="{5D868736-A37E-1447-9236-AED0790B31CA}" dt="2021-07-26T17:41:32.030" v="265" actId="20577"/>
          <ac:spMkLst>
            <pc:docMk/>
            <pc:sldMk cId="3906504633" sldId="348"/>
            <ac:spMk id="3" creationId="{11462148-FEF1-AD44-A326-3FBB9A17D9B0}"/>
          </ac:spMkLst>
        </pc:spChg>
      </pc:sldChg>
      <pc:sldChg chg="modSp mod">
        <pc:chgData name="Jennifer Fraser Lobley" userId="ecdd4152-0f36-425b-85e0-d9bbdf8c6661" providerId="ADAL" clId="{5D868736-A37E-1447-9236-AED0790B31CA}" dt="2021-07-26T17:42:42.029" v="340" actId="20577"/>
        <pc:sldMkLst>
          <pc:docMk/>
          <pc:sldMk cId="2109849001" sldId="353"/>
        </pc:sldMkLst>
        <pc:spChg chg="mod">
          <ac:chgData name="Jennifer Fraser Lobley" userId="ecdd4152-0f36-425b-85e0-d9bbdf8c6661" providerId="ADAL" clId="{5D868736-A37E-1447-9236-AED0790B31CA}" dt="2021-07-26T17:42:42.029" v="340" actId="20577"/>
          <ac:spMkLst>
            <pc:docMk/>
            <pc:sldMk cId="2109849001" sldId="353"/>
            <ac:spMk id="2" creationId="{BAEAD840-683D-DD47-92C6-4FBB0353315B}"/>
          </ac:spMkLst>
        </pc:spChg>
        <pc:spChg chg="mod">
          <ac:chgData name="Jennifer Fraser Lobley" userId="ecdd4152-0f36-425b-85e0-d9bbdf8c6661" providerId="ADAL" clId="{5D868736-A37E-1447-9236-AED0790B31CA}" dt="2021-07-26T17:41:47.878" v="298" actId="20577"/>
          <ac:spMkLst>
            <pc:docMk/>
            <pc:sldMk cId="2109849001" sldId="353"/>
            <ac:spMk id="3" creationId="{61B2F9F0-9814-2F4F-A61F-7944A1759BE8}"/>
          </ac:spMkLst>
        </pc:spChg>
      </pc:sldChg>
      <pc:sldChg chg="modSp mod">
        <pc:chgData name="Jennifer Fraser Lobley" userId="ecdd4152-0f36-425b-85e0-d9bbdf8c6661" providerId="ADAL" clId="{5D868736-A37E-1447-9236-AED0790B31CA}" dt="2021-07-26T17:49:33.897" v="463" actId="20577"/>
        <pc:sldMkLst>
          <pc:docMk/>
          <pc:sldMk cId="2776825989" sldId="354"/>
        </pc:sldMkLst>
        <pc:spChg chg="mod">
          <ac:chgData name="Jennifer Fraser Lobley" userId="ecdd4152-0f36-425b-85e0-d9bbdf8c6661" providerId="ADAL" clId="{5D868736-A37E-1447-9236-AED0790B31CA}" dt="2021-07-26T17:49:33.897" v="463" actId="20577"/>
          <ac:spMkLst>
            <pc:docMk/>
            <pc:sldMk cId="2776825989" sldId="354"/>
            <ac:spMk id="2" creationId="{00000000-0000-0000-0000-000000000000}"/>
          </ac:spMkLst>
        </pc:spChg>
      </pc:sldChg>
      <pc:sldChg chg="modSp mod">
        <pc:chgData name="Jennifer Fraser Lobley" userId="ecdd4152-0f36-425b-85e0-d9bbdf8c6661" providerId="ADAL" clId="{5D868736-A37E-1447-9236-AED0790B31CA}" dt="2021-07-26T17:49:39.005" v="470" actId="20577"/>
        <pc:sldMkLst>
          <pc:docMk/>
          <pc:sldMk cId="3138259497" sldId="355"/>
        </pc:sldMkLst>
        <pc:spChg chg="mod">
          <ac:chgData name="Jennifer Fraser Lobley" userId="ecdd4152-0f36-425b-85e0-d9bbdf8c6661" providerId="ADAL" clId="{5D868736-A37E-1447-9236-AED0790B31CA}" dt="2021-07-26T17:49:39.005" v="470" actId="20577"/>
          <ac:spMkLst>
            <pc:docMk/>
            <pc:sldMk cId="3138259497" sldId="355"/>
            <ac:spMk id="2" creationId="{00000000-0000-0000-0000-000000000000}"/>
          </ac:spMkLst>
        </pc:spChg>
      </pc:sldChg>
      <pc:sldChg chg="modSp">
        <pc:chgData name="Jennifer Fraser Lobley" userId="ecdd4152-0f36-425b-85e0-d9bbdf8c6661" providerId="ADAL" clId="{5D868736-A37E-1447-9236-AED0790B31CA}" dt="2021-07-26T17:51:54.107" v="567"/>
        <pc:sldMkLst>
          <pc:docMk/>
          <pc:sldMk cId="2183251432" sldId="358"/>
        </pc:sldMkLst>
        <pc:spChg chg="mod">
          <ac:chgData name="Jennifer Fraser Lobley" userId="ecdd4152-0f36-425b-85e0-d9bbdf8c6661" providerId="ADAL" clId="{5D868736-A37E-1447-9236-AED0790B31CA}" dt="2021-07-26T17:51:54.107" v="567"/>
          <ac:spMkLst>
            <pc:docMk/>
            <pc:sldMk cId="2183251432" sldId="358"/>
            <ac:spMk id="3" creationId="{11462148-FEF1-AD44-A326-3FBB9A17D9B0}"/>
          </ac:spMkLst>
        </pc:spChg>
      </pc:sldChg>
      <pc:sldChg chg="modSp mod">
        <pc:chgData name="Jennifer Fraser Lobley" userId="ecdd4152-0f36-425b-85e0-d9bbdf8c6661" providerId="ADAL" clId="{5D868736-A37E-1447-9236-AED0790B31CA}" dt="2021-07-26T17:43:07.134" v="378" actId="20577"/>
        <pc:sldMkLst>
          <pc:docMk/>
          <pc:sldMk cId="3468450210" sldId="363"/>
        </pc:sldMkLst>
        <pc:spChg chg="mod">
          <ac:chgData name="Jennifer Fraser Lobley" userId="ecdd4152-0f36-425b-85e0-d9bbdf8c6661" providerId="ADAL" clId="{5D868736-A37E-1447-9236-AED0790B31CA}" dt="2021-07-26T17:43:07.134" v="378" actId="20577"/>
          <ac:spMkLst>
            <pc:docMk/>
            <pc:sldMk cId="3468450210" sldId="363"/>
            <ac:spMk id="2" creationId="{BAEAD840-683D-DD47-92C6-4FBB0353315B}"/>
          </ac:spMkLst>
        </pc:spChg>
        <pc:spChg chg="mod">
          <ac:chgData name="Jennifer Fraser Lobley" userId="ecdd4152-0f36-425b-85e0-d9bbdf8c6661" providerId="ADAL" clId="{5D868736-A37E-1447-9236-AED0790B31CA}" dt="2021-07-26T17:42:07.664" v="300"/>
          <ac:spMkLst>
            <pc:docMk/>
            <pc:sldMk cId="3468450210" sldId="363"/>
            <ac:spMk id="3" creationId="{61B2F9F0-9814-2F4F-A61F-7944A1759BE8}"/>
          </ac:spMkLst>
        </pc:spChg>
      </pc:sldChg>
      <pc:sldChg chg="modSp mod">
        <pc:chgData name="Jennifer Fraser Lobley" userId="ecdd4152-0f36-425b-85e0-d9bbdf8c6661" providerId="ADAL" clId="{5D868736-A37E-1447-9236-AED0790B31CA}" dt="2021-07-26T17:50:13.405" v="518" actId="20577"/>
        <pc:sldMkLst>
          <pc:docMk/>
          <pc:sldMk cId="3716208191" sldId="364"/>
        </pc:sldMkLst>
        <pc:spChg chg="mod">
          <ac:chgData name="Jennifer Fraser Lobley" userId="ecdd4152-0f36-425b-85e0-d9bbdf8c6661" providerId="ADAL" clId="{5D868736-A37E-1447-9236-AED0790B31CA}" dt="2021-07-26T17:50:13.405" v="518" actId="20577"/>
          <ac:spMkLst>
            <pc:docMk/>
            <pc:sldMk cId="3716208191" sldId="364"/>
            <ac:spMk id="2" creationId="{00000000-0000-0000-0000-000000000000}"/>
          </ac:spMkLst>
        </pc:spChg>
      </pc:sldChg>
      <pc:sldChg chg="modSp mod">
        <pc:chgData name="Jennifer Fraser Lobley" userId="ecdd4152-0f36-425b-85e0-d9bbdf8c6661" providerId="ADAL" clId="{5D868736-A37E-1447-9236-AED0790B31CA}" dt="2021-07-26T17:54:43.111" v="586" actId="20577"/>
        <pc:sldMkLst>
          <pc:docMk/>
          <pc:sldMk cId="254136013" sldId="365"/>
        </pc:sldMkLst>
        <pc:spChg chg="mod">
          <ac:chgData name="Jennifer Fraser Lobley" userId="ecdd4152-0f36-425b-85e0-d9bbdf8c6661" providerId="ADAL" clId="{5D868736-A37E-1447-9236-AED0790B31CA}" dt="2021-07-26T17:54:43.111" v="586" actId="20577"/>
          <ac:spMkLst>
            <pc:docMk/>
            <pc:sldMk cId="254136013" sldId="365"/>
            <ac:spMk id="2" creationId="{00000000-0000-0000-0000-000000000000}"/>
          </ac:spMkLst>
        </pc:spChg>
      </pc:sldChg>
      <pc:sldChg chg="modSp">
        <pc:chgData name="Jennifer Fraser Lobley" userId="ecdd4152-0f36-425b-85e0-d9bbdf8c6661" providerId="ADAL" clId="{5D868736-A37E-1447-9236-AED0790B31CA}" dt="2021-07-26T17:52:07.186" v="569"/>
        <pc:sldMkLst>
          <pc:docMk/>
          <pc:sldMk cId="2571484331" sldId="368"/>
        </pc:sldMkLst>
        <pc:spChg chg="mod">
          <ac:chgData name="Jennifer Fraser Lobley" userId="ecdd4152-0f36-425b-85e0-d9bbdf8c6661" providerId="ADAL" clId="{5D868736-A37E-1447-9236-AED0790B31CA}" dt="2021-07-26T17:52:07.186" v="569"/>
          <ac:spMkLst>
            <pc:docMk/>
            <pc:sldMk cId="2571484331" sldId="368"/>
            <ac:spMk id="3" creationId="{11462148-FEF1-AD44-A326-3FBB9A17D9B0}"/>
          </ac:spMkLst>
        </pc:spChg>
      </pc:sldChg>
      <pc:sldChg chg="modSp mod">
        <pc:chgData name="Jennifer Fraser Lobley" userId="ecdd4152-0f36-425b-85e0-d9bbdf8c6661" providerId="ADAL" clId="{5D868736-A37E-1447-9236-AED0790B31CA}" dt="2021-07-26T17:43:28.380" v="392" actId="20577"/>
        <pc:sldMkLst>
          <pc:docMk/>
          <pc:sldMk cId="4062913148" sldId="373"/>
        </pc:sldMkLst>
        <pc:spChg chg="mod">
          <ac:chgData name="Jennifer Fraser Lobley" userId="ecdd4152-0f36-425b-85e0-d9bbdf8c6661" providerId="ADAL" clId="{5D868736-A37E-1447-9236-AED0790B31CA}" dt="2021-07-26T17:43:28.380" v="392" actId="20577"/>
          <ac:spMkLst>
            <pc:docMk/>
            <pc:sldMk cId="4062913148" sldId="373"/>
            <ac:spMk id="2" creationId="{BAEAD840-683D-DD47-92C6-4FBB0353315B}"/>
          </ac:spMkLst>
        </pc:spChg>
        <pc:spChg chg="mod">
          <ac:chgData name="Jennifer Fraser Lobley" userId="ecdd4152-0f36-425b-85e0-d9bbdf8c6661" providerId="ADAL" clId="{5D868736-A37E-1447-9236-AED0790B31CA}" dt="2021-07-26T17:42:14.340" v="301"/>
          <ac:spMkLst>
            <pc:docMk/>
            <pc:sldMk cId="4062913148" sldId="373"/>
            <ac:spMk id="3" creationId="{61B2F9F0-9814-2F4F-A61F-7944A1759BE8}"/>
          </ac:spMkLst>
        </pc:spChg>
      </pc:sldChg>
      <pc:sldChg chg="add del">
        <pc:chgData name="Jennifer Fraser Lobley" userId="ecdd4152-0f36-425b-85e0-d9bbdf8c6661" providerId="ADAL" clId="{5D868736-A37E-1447-9236-AED0790B31CA}" dt="2021-07-26T17:54:39.643" v="580" actId="2696"/>
        <pc:sldMkLst>
          <pc:docMk/>
          <pc:sldMk cId="2205517197" sldId="374"/>
        </pc:sldMkLst>
      </pc:sldChg>
      <pc:sldChg chg="add del">
        <pc:chgData name="Jennifer Fraser Lobley" userId="ecdd4152-0f36-425b-85e0-d9bbdf8c6661" providerId="ADAL" clId="{5D868736-A37E-1447-9236-AED0790B31CA}" dt="2021-07-26T17:54:40.663" v="581" actId="2696"/>
        <pc:sldMkLst>
          <pc:docMk/>
          <pc:sldMk cId="1100137404" sldId="375"/>
        </pc:sldMkLst>
      </pc:sldChg>
      <pc:sldChg chg="add del">
        <pc:chgData name="Jennifer Fraser Lobley" userId="ecdd4152-0f36-425b-85e0-d9bbdf8c6661" providerId="ADAL" clId="{5D868736-A37E-1447-9236-AED0790B31CA}" dt="2021-07-26T17:54:41.968" v="582" actId="2696"/>
        <pc:sldMkLst>
          <pc:docMk/>
          <pc:sldMk cId="3435898305" sldId="376"/>
        </pc:sldMkLst>
      </pc:sldChg>
      <pc:sldChg chg="modSp">
        <pc:chgData name="Jennifer Fraser Lobley" userId="ecdd4152-0f36-425b-85e0-d9bbdf8c6661" providerId="ADAL" clId="{5D868736-A37E-1447-9236-AED0790B31CA}" dt="2021-07-26T17:52:25.099" v="572"/>
        <pc:sldMkLst>
          <pc:docMk/>
          <pc:sldMk cId="149640709" sldId="378"/>
        </pc:sldMkLst>
        <pc:spChg chg="mod">
          <ac:chgData name="Jennifer Fraser Lobley" userId="ecdd4152-0f36-425b-85e0-d9bbdf8c6661" providerId="ADAL" clId="{5D868736-A37E-1447-9236-AED0790B31CA}" dt="2021-07-26T17:52:25.099" v="572"/>
          <ac:spMkLst>
            <pc:docMk/>
            <pc:sldMk cId="149640709" sldId="378"/>
            <ac:spMk id="3" creationId="{11462148-FEF1-AD44-A326-3FBB9A17D9B0}"/>
          </ac:spMkLst>
        </pc:spChg>
      </pc:sldChg>
      <pc:sldChg chg="modSp mod">
        <pc:chgData name="Jennifer Fraser Lobley" userId="ecdd4152-0f36-425b-85e0-d9bbdf8c6661" providerId="ADAL" clId="{5D868736-A37E-1447-9236-AED0790B31CA}" dt="2021-07-26T17:41:07.837" v="202" actId="20577"/>
        <pc:sldMkLst>
          <pc:docMk/>
          <pc:sldMk cId="2129359026" sldId="388"/>
        </pc:sldMkLst>
        <pc:spChg chg="mod">
          <ac:chgData name="Jennifer Fraser Lobley" userId="ecdd4152-0f36-425b-85e0-d9bbdf8c6661" providerId="ADAL" clId="{5D868736-A37E-1447-9236-AED0790B31CA}" dt="2021-07-26T17:41:07.837" v="202" actId="20577"/>
          <ac:spMkLst>
            <pc:docMk/>
            <pc:sldMk cId="2129359026" sldId="388"/>
            <ac:spMk id="2" creationId="{8AD72ADF-4461-E146-9119-732F13B87B54}"/>
          </ac:spMkLst>
        </pc:spChg>
      </pc:sldChg>
      <pc:sldChg chg="modSp mod">
        <pc:chgData name="Jennifer Fraser Lobley" userId="ecdd4152-0f36-425b-85e0-d9bbdf8c6661" providerId="ADAL" clId="{5D868736-A37E-1447-9236-AED0790B31CA}" dt="2021-07-26T17:50:05.599" v="511" actId="20577"/>
        <pc:sldMkLst>
          <pc:docMk/>
          <pc:sldMk cId="2039325043" sldId="396"/>
        </pc:sldMkLst>
        <pc:spChg chg="mod">
          <ac:chgData name="Jennifer Fraser Lobley" userId="ecdd4152-0f36-425b-85e0-d9bbdf8c6661" providerId="ADAL" clId="{5D868736-A37E-1447-9236-AED0790B31CA}" dt="2021-07-26T17:50:05.599" v="511" actId="20577"/>
          <ac:spMkLst>
            <pc:docMk/>
            <pc:sldMk cId="2039325043" sldId="396"/>
            <ac:spMk id="2" creationId="{00000000-0000-0000-0000-000000000000}"/>
          </ac:spMkLst>
        </pc:spChg>
      </pc:sldChg>
      <pc:sldChg chg="modSp add mod">
        <pc:chgData name="Jennifer Fraser Lobley" userId="ecdd4152-0f36-425b-85e0-d9bbdf8c6661" providerId="ADAL" clId="{5D868736-A37E-1447-9236-AED0790B31CA}" dt="2021-07-26T17:43:49.686" v="423" actId="20577"/>
        <pc:sldMkLst>
          <pc:docMk/>
          <pc:sldMk cId="1763238831" sldId="397"/>
        </pc:sldMkLst>
        <pc:spChg chg="mod">
          <ac:chgData name="Jennifer Fraser Lobley" userId="ecdd4152-0f36-425b-85e0-d9bbdf8c6661" providerId="ADAL" clId="{5D868736-A37E-1447-9236-AED0790B31CA}" dt="2021-07-26T17:43:49.686" v="423" actId="20577"/>
          <ac:spMkLst>
            <pc:docMk/>
            <pc:sldMk cId="1763238831" sldId="397"/>
            <ac:spMk id="2" creationId="{BAEAD840-683D-DD47-92C6-4FBB0353315B}"/>
          </ac:spMkLst>
        </pc:spChg>
      </pc:sldChg>
      <pc:sldChg chg="modSp add mod ord">
        <pc:chgData name="Jennifer Fraser Lobley" userId="ecdd4152-0f36-425b-85e0-d9bbdf8c6661" providerId="ADAL" clId="{5D868736-A37E-1447-9236-AED0790B31CA}" dt="2021-07-26T17:44:29.190" v="445" actId="20578"/>
        <pc:sldMkLst>
          <pc:docMk/>
          <pc:sldMk cId="2469375868" sldId="398"/>
        </pc:sldMkLst>
        <pc:spChg chg="mod">
          <ac:chgData name="Jennifer Fraser Lobley" userId="ecdd4152-0f36-425b-85e0-d9bbdf8c6661" providerId="ADAL" clId="{5D868736-A37E-1447-9236-AED0790B31CA}" dt="2021-07-26T17:44:08.246" v="443" actId="20577"/>
          <ac:spMkLst>
            <pc:docMk/>
            <pc:sldMk cId="2469375868" sldId="398"/>
            <ac:spMk id="2" creationId="{BAEAD840-683D-DD47-92C6-4FBB0353315B}"/>
          </ac:spMkLst>
        </pc:spChg>
      </pc:sldChg>
      <pc:sldChg chg="add">
        <pc:chgData name="Jennifer Fraser Lobley" userId="ecdd4152-0f36-425b-85e0-d9bbdf8c6661" providerId="ADAL" clId="{5D868736-A37E-1447-9236-AED0790B31CA}" dt="2021-07-26T17:45:19.320" v="446"/>
        <pc:sldMkLst>
          <pc:docMk/>
          <pc:sldMk cId="153910600" sldId="399"/>
        </pc:sldMkLst>
      </pc:sldChg>
      <pc:sldChg chg="add">
        <pc:chgData name="Jennifer Fraser Lobley" userId="ecdd4152-0f36-425b-85e0-d9bbdf8c6661" providerId="ADAL" clId="{5D868736-A37E-1447-9236-AED0790B31CA}" dt="2021-07-26T17:45:24.184" v="447"/>
        <pc:sldMkLst>
          <pc:docMk/>
          <pc:sldMk cId="881581258" sldId="400"/>
        </pc:sldMkLst>
      </pc:sldChg>
      <pc:sldChg chg="add">
        <pc:chgData name="Jennifer Fraser Lobley" userId="ecdd4152-0f36-425b-85e0-d9bbdf8c6661" providerId="ADAL" clId="{5D868736-A37E-1447-9236-AED0790B31CA}" dt="2021-07-26T17:45:34.226" v="448"/>
        <pc:sldMkLst>
          <pc:docMk/>
          <pc:sldMk cId="3701155216" sldId="401"/>
        </pc:sldMkLst>
      </pc:sldChg>
      <pc:sldChg chg="modSp add">
        <pc:chgData name="Jennifer Fraser Lobley" userId="ecdd4152-0f36-425b-85e0-d9bbdf8c6661" providerId="ADAL" clId="{5D868736-A37E-1447-9236-AED0790B31CA}" dt="2021-07-26T17:52:14.763" v="570"/>
        <pc:sldMkLst>
          <pc:docMk/>
          <pc:sldMk cId="2255846518" sldId="402"/>
        </pc:sldMkLst>
        <pc:spChg chg="mod">
          <ac:chgData name="Jennifer Fraser Lobley" userId="ecdd4152-0f36-425b-85e0-d9bbdf8c6661" providerId="ADAL" clId="{5D868736-A37E-1447-9236-AED0790B31CA}" dt="2021-07-26T17:52:14.763" v="570"/>
          <ac:spMkLst>
            <pc:docMk/>
            <pc:sldMk cId="2255846518" sldId="402"/>
            <ac:spMk id="3" creationId="{11462148-FEF1-AD44-A326-3FBB9A17D9B0}"/>
          </ac:spMkLst>
        </pc:spChg>
      </pc:sldChg>
      <pc:sldChg chg="modSp add">
        <pc:chgData name="Jennifer Fraser Lobley" userId="ecdd4152-0f36-425b-85e0-d9bbdf8c6661" providerId="ADAL" clId="{5D868736-A37E-1447-9236-AED0790B31CA}" dt="2021-07-26T17:52:19.899" v="571"/>
        <pc:sldMkLst>
          <pc:docMk/>
          <pc:sldMk cId="3274919470" sldId="403"/>
        </pc:sldMkLst>
        <pc:spChg chg="mod">
          <ac:chgData name="Jennifer Fraser Lobley" userId="ecdd4152-0f36-425b-85e0-d9bbdf8c6661" providerId="ADAL" clId="{5D868736-A37E-1447-9236-AED0790B31CA}" dt="2021-07-26T17:52:19.899" v="571"/>
          <ac:spMkLst>
            <pc:docMk/>
            <pc:sldMk cId="3274919470" sldId="403"/>
            <ac:spMk id="3" creationId="{11462148-FEF1-AD44-A326-3FBB9A17D9B0}"/>
          </ac:spMkLst>
        </pc:spChg>
      </pc:sldChg>
      <pc:sldChg chg="add">
        <pc:chgData name="Jennifer Fraser Lobley" userId="ecdd4152-0f36-425b-85e0-d9bbdf8c6661" providerId="ADAL" clId="{5D868736-A37E-1447-9236-AED0790B31CA}" dt="2021-07-26T17:46:47.827" v="451"/>
        <pc:sldMkLst>
          <pc:docMk/>
          <pc:sldMk cId="1293176545" sldId="404"/>
        </pc:sldMkLst>
      </pc:sldChg>
      <pc:sldChg chg="add">
        <pc:chgData name="Jennifer Fraser Lobley" userId="ecdd4152-0f36-425b-85e0-d9bbdf8c6661" providerId="ADAL" clId="{5D868736-A37E-1447-9236-AED0790B31CA}" dt="2021-07-26T17:46:58.035" v="452"/>
        <pc:sldMkLst>
          <pc:docMk/>
          <pc:sldMk cId="1491571399" sldId="405"/>
        </pc:sldMkLst>
      </pc:sldChg>
      <pc:sldChg chg="add">
        <pc:chgData name="Jennifer Fraser Lobley" userId="ecdd4152-0f36-425b-85e0-d9bbdf8c6661" providerId="ADAL" clId="{5D868736-A37E-1447-9236-AED0790B31CA}" dt="2021-07-26T17:48:27.478" v="453"/>
        <pc:sldMkLst>
          <pc:docMk/>
          <pc:sldMk cId="926919722" sldId="406"/>
        </pc:sldMkLst>
      </pc:sldChg>
      <pc:sldChg chg="add">
        <pc:chgData name="Jennifer Fraser Lobley" userId="ecdd4152-0f36-425b-85e0-d9bbdf8c6661" providerId="ADAL" clId="{5D868736-A37E-1447-9236-AED0790B31CA}" dt="2021-07-26T17:48:32.435" v="454"/>
        <pc:sldMkLst>
          <pc:docMk/>
          <pc:sldMk cId="3760559297" sldId="407"/>
        </pc:sldMkLst>
      </pc:sldChg>
      <pc:sldChg chg="add">
        <pc:chgData name="Jennifer Fraser Lobley" userId="ecdd4152-0f36-425b-85e0-d9bbdf8c6661" providerId="ADAL" clId="{5D868736-A37E-1447-9236-AED0790B31CA}" dt="2021-07-26T17:48:43.893" v="455"/>
        <pc:sldMkLst>
          <pc:docMk/>
          <pc:sldMk cId="3884352464" sldId="408"/>
        </pc:sldMkLst>
      </pc:sldChg>
      <pc:sldChg chg="add">
        <pc:chgData name="Jennifer Fraser Lobley" userId="ecdd4152-0f36-425b-85e0-d9bbdf8c6661" providerId="ADAL" clId="{5D868736-A37E-1447-9236-AED0790B31CA}" dt="2021-07-26T17:48:47.380" v="456"/>
        <pc:sldMkLst>
          <pc:docMk/>
          <pc:sldMk cId="1601660178" sldId="409"/>
        </pc:sldMkLst>
      </pc:sldChg>
      <pc:sldChg chg="add del">
        <pc:chgData name="Jennifer Fraser Lobley" userId="ecdd4152-0f36-425b-85e0-d9bbdf8c6661" providerId="ADAL" clId="{5D868736-A37E-1447-9236-AED0790B31CA}" dt="2021-07-26T17:54:42.733" v="584"/>
        <pc:sldMkLst>
          <pc:docMk/>
          <pc:sldMk cId="1759220402" sldId="410"/>
        </pc:sldMkLst>
      </pc:sldChg>
      <pc:sldChg chg="add del">
        <pc:chgData name="Jennifer Fraser Lobley" userId="ecdd4152-0f36-425b-85e0-d9bbdf8c6661" providerId="ADAL" clId="{5D868736-A37E-1447-9236-AED0790B31CA}" dt="2021-07-26T17:54:42.526" v="583"/>
        <pc:sldMkLst>
          <pc:docMk/>
          <pc:sldMk cId="1384787456" sldId="411"/>
        </pc:sldMkLst>
      </pc:sldChg>
    </pc:docChg>
  </pc:docChgLst>
  <pc:docChgLst>
    <pc:chgData name="Jennifer Fraser Lobley" userId="ecdd4152-0f36-425b-85e0-d9bbdf8c6661" providerId="ADAL" clId="{1E84D775-E2CF-2147-84BD-9A577F316863}"/>
    <pc:docChg chg="custSel delSld modSld">
      <pc:chgData name="Jennifer Fraser Lobley" userId="ecdd4152-0f36-425b-85e0-d9bbdf8c6661" providerId="ADAL" clId="{1E84D775-E2CF-2147-84BD-9A577F316863}" dt="2021-07-26T19:08:18.467" v="529" actId="2696"/>
      <pc:docMkLst>
        <pc:docMk/>
      </pc:docMkLst>
      <pc:sldChg chg="modSp mod">
        <pc:chgData name="Jennifer Fraser Lobley" userId="ecdd4152-0f36-425b-85e0-d9bbdf8c6661" providerId="ADAL" clId="{1E84D775-E2CF-2147-84BD-9A577F316863}" dt="2021-07-26T19:05:18.201" v="199" actId="14100"/>
        <pc:sldMkLst>
          <pc:docMk/>
          <pc:sldMk cId="3496977533" sldId="316"/>
        </pc:sldMkLst>
        <pc:spChg chg="mod">
          <ac:chgData name="Jennifer Fraser Lobley" userId="ecdd4152-0f36-425b-85e0-d9bbdf8c6661" providerId="ADAL" clId="{1E84D775-E2CF-2147-84BD-9A577F316863}" dt="2021-07-26T19:05:18.201" v="199" actId="14100"/>
          <ac:spMkLst>
            <pc:docMk/>
            <pc:sldMk cId="3496977533" sldId="316"/>
            <ac:spMk id="2" creationId="{BAEAD840-683D-DD47-92C6-4FBB0353315B}"/>
          </ac:spMkLst>
        </pc:spChg>
        <pc:spChg chg="mod">
          <ac:chgData name="Jennifer Fraser Lobley" userId="ecdd4152-0f36-425b-85e0-d9bbdf8c6661" providerId="ADAL" clId="{1E84D775-E2CF-2147-84BD-9A577F316863}" dt="2021-07-26T19:01:18.178" v="4"/>
          <ac:spMkLst>
            <pc:docMk/>
            <pc:sldMk cId="3496977533" sldId="316"/>
            <ac:spMk id="3" creationId="{61B2F9F0-9814-2F4F-A61F-7944A1759BE8}"/>
          </ac:spMkLst>
        </pc:spChg>
      </pc:sldChg>
      <pc:sldChg chg="modSp mod">
        <pc:chgData name="Jennifer Fraser Lobley" userId="ecdd4152-0f36-425b-85e0-d9bbdf8c6661" providerId="ADAL" clId="{1E84D775-E2CF-2147-84BD-9A577F316863}" dt="2021-07-26T19:07:20.354" v="437" actId="20577"/>
        <pc:sldMkLst>
          <pc:docMk/>
          <pc:sldMk cId="747441397" sldId="318"/>
        </pc:sldMkLst>
        <pc:spChg chg="mod">
          <ac:chgData name="Jennifer Fraser Lobley" userId="ecdd4152-0f36-425b-85e0-d9bbdf8c6661" providerId="ADAL" clId="{1E84D775-E2CF-2147-84BD-9A577F316863}" dt="2021-07-26T19:07:20.354" v="437" actId="20577"/>
          <ac:spMkLst>
            <pc:docMk/>
            <pc:sldMk cId="747441397" sldId="318"/>
            <ac:spMk id="3" creationId="{11462148-FEF1-AD44-A326-3FBB9A17D9B0}"/>
          </ac:spMkLst>
        </pc:spChg>
      </pc:sldChg>
      <pc:sldChg chg="modSp mod">
        <pc:chgData name="Jennifer Fraser Lobley" userId="ecdd4152-0f36-425b-85e0-d9bbdf8c6661" providerId="ADAL" clId="{1E84D775-E2CF-2147-84BD-9A577F316863}" dt="2021-07-26T19:03:45.626" v="77" actId="20577"/>
        <pc:sldMkLst>
          <pc:docMk/>
          <pc:sldMk cId="2539718511" sldId="323"/>
        </pc:sldMkLst>
        <pc:spChg chg="mod">
          <ac:chgData name="Jennifer Fraser Lobley" userId="ecdd4152-0f36-425b-85e0-d9bbdf8c6661" providerId="ADAL" clId="{1E84D775-E2CF-2147-84BD-9A577F316863}" dt="2021-07-26T19:03:45.626" v="77" actId="20577"/>
          <ac:spMkLst>
            <pc:docMk/>
            <pc:sldMk cId="2539718511" sldId="323"/>
            <ac:spMk id="2" creationId="{BAEAD840-683D-DD47-92C6-4FBB0353315B}"/>
          </ac:spMkLst>
        </pc:spChg>
        <pc:spChg chg="mod">
          <ac:chgData name="Jennifer Fraser Lobley" userId="ecdd4152-0f36-425b-85e0-d9bbdf8c6661" providerId="ADAL" clId="{1E84D775-E2CF-2147-84BD-9A577F316863}" dt="2021-07-26T19:00:35.895" v="0"/>
          <ac:spMkLst>
            <pc:docMk/>
            <pc:sldMk cId="2539718511" sldId="323"/>
            <ac:spMk id="3" creationId="{61B2F9F0-9814-2F4F-A61F-7944A1759BE8}"/>
          </ac:spMkLst>
        </pc:spChg>
      </pc:sldChg>
      <pc:sldChg chg="modSp mod">
        <pc:chgData name="Jennifer Fraser Lobley" userId="ecdd4152-0f36-425b-85e0-d9bbdf8c6661" providerId="ADAL" clId="{1E84D775-E2CF-2147-84BD-9A577F316863}" dt="2021-07-26T19:06:30.082" v="322" actId="20577"/>
        <pc:sldMkLst>
          <pc:docMk/>
          <pc:sldMk cId="2346670853" sldId="327"/>
        </pc:sldMkLst>
        <pc:spChg chg="mod">
          <ac:chgData name="Jennifer Fraser Lobley" userId="ecdd4152-0f36-425b-85e0-d9bbdf8c6661" providerId="ADAL" clId="{1E84D775-E2CF-2147-84BD-9A577F316863}" dt="2021-07-26T19:06:30.082" v="322" actId="20577"/>
          <ac:spMkLst>
            <pc:docMk/>
            <pc:sldMk cId="2346670853" sldId="327"/>
            <ac:spMk id="3" creationId="{11462148-FEF1-AD44-A326-3FBB9A17D9B0}"/>
          </ac:spMkLst>
        </pc:spChg>
      </pc:sldChg>
      <pc:sldChg chg="modSp mod">
        <pc:chgData name="Jennifer Fraser Lobley" userId="ecdd4152-0f36-425b-85e0-d9bbdf8c6661" providerId="ADAL" clId="{1E84D775-E2CF-2147-84BD-9A577F316863}" dt="2021-07-26T19:04:01.970" v="100" actId="20577"/>
        <pc:sldMkLst>
          <pc:docMk/>
          <pc:sldMk cId="1943292107" sldId="333"/>
        </pc:sldMkLst>
        <pc:spChg chg="mod">
          <ac:chgData name="Jennifer Fraser Lobley" userId="ecdd4152-0f36-425b-85e0-d9bbdf8c6661" providerId="ADAL" clId="{1E84D775-E2CF-2147-84BD-9A577F316863}" dt="2021-07-26T19:04:01.970" v="100" actId="20577"/>
          <ac:spMkLst>
            <pc:docMk/>
            <pc:sldMk cId="1943292107" sldId="333"/>
            <ac:spMk id="2" creationId="{BAEAD840-683D-DD47-92C6-4FBB0353315B}"/>
          </ac:spMkLst>
        </pc:spChg>
        <pc:spChg chg="mod">
          <ac:chgData name="Jennifer Fraser Lobley" userId="ecdd4152-0f36-425b-85e0-d9bbdf8c6661" providerId="ADAL" clId="{1E84D775-E2CF-2147-84BD-9A577F316863}" dt="2021-07-26T19:00:57.315" v="1"/>
          <ac:spMkLst>
            <pc:docMk/>
            <pc:sldMk cId="1943292107" sldId="333"/>
            <ac:spMk id="3" creationId="{61B2F9F0-9814-2F4F-A61F-7944A1759BE8}"/>
          </ac:spMkLst>
        </pc:spChg>
      </pc:sldChg>
      <pc:sldChg chg="modSp mod">
        <pc:chgData name="Jennifer Fraser Lobley" userId="ecdd4152-0f36-425b-85e0-d9bbdf8c6661" providerId="ADAL" clId="{1E84D775-E2CF-2147-84BD-9A577F316863}" dt="2021-07-26T19:06:40.978" v="340" actId="20577"/>
        <pc:sldMkLst>
          <pc:docMk/>
          <pc:sldMk cId="2398052530" sldId="338"/>
        </pc:sldMkLst>
        <pc:spChg chg="mod">
          <ac:chgData name="Jennifer Fraser Lobley" userId="ecdd4152-0f36-425b-85e0-d9bbdf8c6661" providerId="ADAL" clId="{1E84D775-E2CF-2147-84BD-9A577F316863}" dt="2021-07-26T19:06:40.978" v="340" actId="20577"/>
          <ac:spMkLst>
            <pc:docMk/>
            <pc:sldMk cId="2398052530" sldId="338"/>
            <ac:spMk id="3" creationId="{11462148-FEF1-AD44-A326-3FBB9A17D9B0}"/>
          </ac:spMkLst>
        </pc:spChg>
      </pc:sldChg>
      <pc:sldChg chg="modSp mod">
        <pc:chgData name="Jennifer Fraser Lobley" userId="ecdd4152-0f36-425b-85e0-d9bbdf8c6661" providerId="ADAL" clId="{1E84D775-E2CF-2147-84BD-9A577F316863}" dt="2021-07-26T19:04:30.642" v="132" actId="20577"/>
        <pc:sldMkLst>
          <pc:docMk/>
          <pc:sldMk cId="2741555362" sldId="343"/>
        </pc:sldMkLst>
        <pc:spChg chg="mod">
          <ac:chgData name="Jennifer Fraser Lobley" userId="ecdd4152-0f36-425b-85e0-d9bbdf8c6661" providerId="ADAL" clId="{1E84D775-E2CF-2147-84BD-9A577F316863}" dt="2021-07-26T19:04:30.642" v="132" actId="20577"/>
          <ac:spMkLst>
            <pc:docMk/>
            <pc:sldMk cId="2741555362" sldId="343"/>
            <ac:spMk id="2" creationId="{BAEAD840-683D-DD47-92C6-4FBB0353315B}"/>
          </ac:spMkLst>
        </pc:spChg>
        <pc:spChg chg="mod">
          <ac:chgData name="Jennifer Fraser Lobley" userId="ecdd4152-0f36-425b-85e0-d9bbdf8c6661" providerId="ADAL" clId="{1E84D775-E2CF-2147-84BD-9A577F316863}" dt="2021-07-26T19:01:04.875" v="2"/>
          <ac:spMkLst>
            <pc:docMk/>
            <pc:sldMk cId="2741555362" sldId="343"/>
            <ac:spMk id="3" creationId="{61B2F9F0-9814-2F4F-A61F-7944A1759BE8}"/>
          </ac:spMkLst>
        </pc:spChg>
      </pc:sldChg>
      <pc:sldChg chg="modSp mod">
        <pc:chgData name="Jennifer Fraser Lobley" userId="ecdd4152-0f36-425b-85e0-d9bbdf8c6661" providerId="ADAL" clId="{1E84D775-E2CF-2147-84BD-9A577F316863}" dt="2021-07-26T19:06:54.986" v="374" actId="20577"/>
        <pc:sldMkLst>
          <pc:docMk/>
          <pc:sldMk cId="3906504633" sldId="348"/>
        </pc:sldMkLst>
        <pc:spChg chg="mod">
          <ac:chgData name="Jennifer Fraser Lobley" userId="ecdd4152-0f36-425b-85e0-d9bbdf8c6661" providerId="ADAL" clId="{1E84D775-E2CF-2147-84BD-9A577F316863}" dt="2021-07-26T19:06:54.986" v="374" actId="20577"/>
          <ac:spMkLst>
            <pc:docMk/>
            <pc:sldMk cId="3906504633" sldId="348"/>
            <ac:spMk id="3" creationId="{11462148-FEF1-AD44-A326-3FBB9A17D9B0}"/>
          </ac:spMkLst>
        </pc:spChg>
      </pc:sldChg>
      <pc:sldChg chg="modSp mod">
        <pc:chgData name="Jennifer Fraser Lobley" userId="ecdd4152-0f36-425b-85e0-d9bbdf8c6661" providerId="ADAL" clId="{1E84D775-E2CF-2147-84BD-9A577F316863}" dt="2021-07-26T19:04:48.929" v="153" actId="20577"/>
        <pc:sldMkLst>
          <pc:docMk/>
          <pc:sldMk cId="2109849001" sldId="353"/>
        </pc:sldMkLst>
        <pc:spChg chg="mod">
          <ac:chgData name="Jennifer Fraser Lobley" userId="ecdd4152-0f36-425b-85e0-d9bbdf8c6661" providerId="ADAL" clId="{1E84D775-E2CF-2147-84BD-9A577F316863}" dt="2021-07-26T19:04:48.929" v="153" actId="20577"/>
          <ac:spMkLst>
            <pc:docMk/>
            <pc:sldMk cId="2109849001" sldId="353"/>
            <ac:spMk id="2" creationId="{BAEAD840-683D-DD47-92C6-4FBB0353315B}"/>
          </ac:spMkLst>
        </pc:spChg>
        <pc:spChg chg="mod">
          <ac:chgData name="Jennifer Fraser Lobley" userId="ecdd4152-0f36-425b-85e0-d9bbdf8c6661" providerId="ADAL" clId="{1E84D775-E2CF-2147-84BD-9A577F316863}" dt="2021-07-26T19:01:12.227" v="3"/>
          <ac:spMkLst>
            <pc:docMk/>
            <pc:sldMk cId="2109849001" sldId="353"/>
            <ac:spMk id="3" creationId="{61B2F9F0-9814-2F4F-A61F-7944A1759BE8}"/>
          </ac:spMkLst>
        </pc:spChg>
      </pc:sldChg>
      <pc:sldChg chg="modSp mod">
        <pc:chgData name="Jennifer Fraser Lobley" userId="ecdd4152-0f36-425b-85e0-d9bbdf8c6661" providerId="ADAL" clId="{1E84D775-E2CF-2147-84BD-9A577F316863}" dt="2021-07-26T19:07:05.930" v="395" actId="20577"/>
        <pc:sldMkLst>
          <pc:docMk/>
          <pc:sldMk cId="2183251432" sldId="358"/>
        </pc:sldMkLst>
        <pc:spChg chg="mod">
          <ac:chgData name="Jennifer Fraser Lobley" userId="ecdd4152-0f36-425b-85e0-d9bbdf8c6661" providerId="ADAL" clId="{1E84D775-E2CF-2147-84BD-9A577F316863}" dt="2021-07-26T19:07:05.930" v="395" actId="20577"/>
          <ac:spMkLst>
            <pc:docMk/>
            <pc:sldMk cId="2183251432" sldId="358"/>
            <ac:spMk id="3" creationId="{11462148-FEF1-AD44-A326-3FBB9A17D9B0}"/>
          </ac:spMkLst>
        </pc:spChg>
      </pc:sldChg>
      <pc:sldChg chg="modSp mod">
        <pc:chgData name="Jennifer Fraser Lobley" userId="ecdd4152-0f36-425b-85e0-d9bbdf8c6661" providerId="ADAL" clId="{1E84D775-E2CF-2147-84BD-9A577F316863}" dt="2021-07-26T19:05:44.459" v="240" actId="20577"/>
        <pc:sldMkLst>
          <pc:docMk/>
          <pc:sldMk cId="3468450210" sldId="363"/>
        </pc:sldMkLst>
        <pc:spChg chg="mod">
          <ac:chgData name="Jennifer Fraser Lobley" userId="ecdd4152-0f36-425b-85e0-d9bbdf8c6661" providerId="ADAL" clId="{1E84D775-E2CF-2147-84BD-9A577F316863}" dt="2021-07-26T19:05:44.459" v="240" actId="20577"/>
          <ac:spMkLst>
            <pc:docMk/>
            <pc:sldMk cId="3468450210" sldId="363"/>
            <ac:spMk id="2" creationId="{BAEAD840-683D-DD47-92C6-4FBB0353315B}"/>
          </ac:spMkLst>
        </pc:spChg>
        <pc:spChg chg="mod">
          <ac:chgData name="Jennifer Fraser Lobley" userId="ecdd4152-0f36-425b-85e0-d9bbdf8c6661" providerId="ADAL" clId="{1E84D775-E2CF-2147-84BD-9A577F316863}" dt="2021-07-26T19:01:24.406" v="5"/>
          <ac:spMkLst>
            <pc:docMk/>
            <pc:sldMk cId="3468450210" sldId="363"/>
            <ac:spMk id="3" creationId="{61B2F9F0-9814-2F4F-A61F-7944A1759BE8}"/>
          </ac:spMkLst>
        </pc:spChg>
      </pc:sldChg>
      <pc:sldChg chg="modSp mod">
        <pc:chgData name="Jennifer Fraser Lobley" userId="ecdd4152-0f36-425b-85e0-d9bbdf8c6661" providerId="ADAL" clId="{1E84D775-E2CF-2147-84BD-9A577F316863}" dt="2021-07-26T19:07:41.458" v="489" actId="20577"/>
        <pc:sldMkLst>
          <pc:docMk/>
          <pc:sldMk cId="2571484331" sldId="368"/>
        </pc:sldMkLst>
        <pc:spChg chg="mod">
          <ac:chgData name="Jennifer Fraser Lobley" userId="ecdd4152-0f36-425b-85e0-d9bbdf8c6661" providerId="ADAL" clId="{1E84D775-E2CF-2147-84BD-9A577F316863}" dt="2021-07-26T19:07:41.458" v="489" actId="20577"/>
          <ac:spMkLst>
            <pc:docMk/>
            <pc:sldMk cId="2571484331" sldId="368"/>
            <ac:spMk id="3" creationId="{11462148-FEF1-AD44-A326-3FBB9A17D9B0}"/>
          </ac:spMkLst>
        </pc:spChg>
      </pc:sldChg>
      <pc:sldChg chg="modSp mod">
        <pc:chgData name="Jennifer Fraser Lobley" userId="ecdd4152-0f36-425b-85e0-d9bbdf8c6661" providerId="ADAL" clId="{1E84D775-E2CF-2147-84BD-9A577F316863}" dt="2021-07-26T19:06:07.717" v="298" actId="20577"/>
        <pc:sldMkLst>
          <pc:docMk/>
          <pc:sldMk cId="4062913148" sldId="373"/>
        </pc:sldMkLst>
        <pc:spChg chg="mod">
          <ac:chgData name="Jennifer Fraser Lobley" userId="ecdd4152-0f36-425b-85e0-d9bbdf8c6661" providerId="ADAL" clId="{1E84D775-E2CF-2147-84BD-9A577F316863}" dt="2021-07-26T19:06:07.717" v="298" actId="20577"/>
          <ac:spMkLst>
            <pc:docMk/>
            <pc:sldMk cId="4062913148" sldId="373"/>
            <ac:spMk id="2" creationId="{BAEAD840-683D-DD47-92C6-4FBB0353315B}"/>
          </ac:spMkLst>
        </pc:spChg>
        <pc:spChg chg="mod">
          <ac:chgData name="Jennifer Fraser Lobley" userId="ecdd4152-0f36-425b-85e0-d9bbdf8c6661" providerId="ADAL" clId="{1E84D775-E2CF-2147-84BD-9A577F316863}" dt="2021-07-26T19:01:31.405" v="6"/>
          <ac:spMkLst>
            <pc:docMk/>
            <pc:sldMk cId="4062913148" sldId="373"/>
            <ac:spMk id="3" creationId="{61B2F9F0-9814-2F4F-A61F-7944A1759BE8}"/>
          </ac:spMkLst>
        </pc:spChg>
      </pc:sldChg>
      <pc:sldChg chg="del">
        <pc:chgData name="Jennifer Fraser Lobley" userId="ecdd4152-0f36-425b-85e0-d9bbdf8c6661" providerId="ADAL" clId="{1E84D775-E2CF-2147-84BD-9A577F316863}" dt="2021-07-26T19:08:12.876" v="522" actId="2696"/>
        <pc:sldMkLst>
          <pc:docMk/>
          <pc:sldMk cId="2205517197" sldId="374"/>
        </pc:sldMkLst>
      </pc:sldChg>
      <pc:sldChg chg="del">
        <pc:chgData name="Jennifer Fraser Lobley" userId="ecdd4152-0f36-425b-85e0-d9bbdf8c6661" providerId="ADAL" clId="{1E84D775-E2CF-2147-84BD-9A577F316863}" dt="2021-07-26T19:08:13.635" v="523" actId="2696"/>
        <pc:sldMkLst>
          <pc:docMk/>
          <pc:sldMk cId="1100137404" sldId="375"/>
        </pc:sldMkLst>
      </pc:sldChg>
      <pc:sldChg chg="del">
        <pc:chgData name="Jennifer Fraser Lobley" userId="ecdd4152-0f36-425b-85e0-d9bbdf8c6661" providerId="ADAL" clId="{1E84D775-E2CF-2147-84BD-9A577F316863}" dt="2021-07-26T19:08:14.202" v="524" actId="2696"/>
        <pc:sldMkLst>
          <pc:docMk/>
          <pc:sldMk cId="3435898305" sldId="376"/>
        </pc:sldMkLst>
      </pc:sldChg>
      <pc:sldChg chg="del">
        <pc:chgData name="Jennifer Fraser Lobley" userId="ecdd4152-0f36-425b-85e0-d9bbdf8c6661" providerId="ADAL" clId="{1E84D775-E2CF-2147-84BD-9A577F316863}" dt="2021-07-26T19:08:16.226" v="527" actId="2696"/>
        <pc:sldMkLst>
          <pc:docMk/>
          <pc:sldMk cId="2333415165" sldId="377"/>
        </pc:sldMkLst>
      </pc:sldChg>
      <pc:sldChg chg="modSp del mod">
        <pc:chgData name="Jennifer Fraser Lobley" userId="ecdd4152-0f36-425b-85e0-d9bbdf8c6661" providerId="ADAL" clId="{1E84D775-E2CF-2147-84BD-9A577F316863}" dt="2021-07-26T19:08:16.610" v="528" actId="2696"/>
        <pc:sldMkLst>
          <pc:docMk/>
          <pc:sldMk cId="149640709" sldId="378"/>
        </pc:sldMkLst>
        <pc:spChg chg="mod">
          <ac:chgData name="Jennifer Fraser Lobley" userId="ecdd4152-0f36-425b-85e0-d9bbdf8c6661" providerId="ADAL" clId="{1E84D775-E2CF-2147-84BD-9A577F316863}" dt="2021-07-26T19:02:08.043" v="45" actId="20577"/>
          <ac:spMkLst>
            <pc:docMk/>
            <pc:sldMk cId="149640709" sldId="378"/>
            <ac:spMk id="3" creationId="{11462148-FEF1-AD44-A326-3FBB9A17D9B0}"/>
          </ac:spMkLst>
        </pc:spChg>
      </pc:sldChg>
      <pc:sldChg chg="del">
        <pc:chgData name="Jennifer Fraser Lobley" userId="ecdd4152-0f36-425b-85e0-d9bbdf8c6661" providerId="ADAL" clId="{1E84D775-E2CF-2147-84BD-9A577F316863}" dt="2021-07-26T19:08:18.467" v="529" actId="2696"/>
        <pc:sldMkLst>
          <pc:docMk/>
          <pc:sldMk cId="3857714237" sldId="380"/>
        </pc:sldMkLst>
      </pc:sldChg>
      <pc:sldChg chg="modSp del">
        <pc:chgData name="Jennifer Fraser Lobley" userId="ecdd4152-0f36-425b-85e0-d9bbdf8c6661" providerId="ADAL" clId="{1E84D775-E2CF-2147-84BD-9A577F316863}" dt="2021-07-26T19:08:08.435" v="516" actId="2696"/>
        <pc:sldMkLst>
          <pc:docMk/>
          <pc:sldMk cId="1763238831" sldId="397"/>
        </pc:sldMkLst>
        <pc:spChg chg="mod">
          <ac:chgData name="Jennifer Fraser Lobley" userId="ecdd4152-0f36-425b-85e0-d9bbdf8c6661" providerId="ADAL" clId="{1E84D775-E2CF-2147-84BD-9A577F316863}" dt="2021-07-26T19:01:37.145" v="7"/>
          <ac:spMkLst>
            <pc:docMk/>
            <pc:sldMk cId="1763238831" sldId="397"/>
            <ac:spMk id="3" creationId="{61B2F9F0-9814-2F4F-A61F-7944A1759BE8}"/>
          </ac:spMkLst>
        </pc:spChg>
      </pc:sldChg>
      <pc:sldChg chg="modSp del">
        <pc:chgData name="Jennifer Fraser Lobley" userId="ecdd4152-0f36-425b-85e0-d9bbdf8c6661" providerId="ADAL" clId="{1E84D775-E2CF-2147-84BD-9A577F316863}" dt="2021-07-26T19:08:14.889" v="525" actId="2696"/>
        <pc:sldMkLst>
          <pc:docMk/>
          <pc:sldMk cId="2469375868" sldId="398"/>
        </pc:sldMkLst>
        <pc:spChg chg="mod">
          <ac:chgData name="Jennifer Fraser Lobley" userId="ecdd4152-0f36-425b-85e0-d9bbdf8c6661" providerId="ADAL" clId="{1E84D775-E2CF-2147-84BD-9A577F316863}" dt="2021-07-26T19:01:42.485" v="8"/>
          <ac:spMkLst>
            <pc:docMk/>
            <pc:sldMk cId="2469375868" sldId="398"/>
            <ac:spMk id="3" creationId="{61B2F9F0-9814-2F4F-A61F-7944A1759BE8}"/>
          </ac:spMkLst>
        </pc:spChg>
      </pc:sldChg>
      <pc:sldChg chg="del">
        <pc:chgData name="Jennifer Fraser Lobley" userId="ecdd4152-0f36-425b-85e0-d9bbdf8c6661" providerId="ADAL" clId="{1E84D775-E2CF-2147-84BD-9A577F316863}" dt="2021-07-26T19:08:09.701" v="517" actId="2696"/>
        <pc:sldMkLst>
          <pc:docMk/>
          <pc:sldMk cId="881581258" sldId="400"/>
        </pc:sldMkLst>
      </pc:sldChg>
      <pc:sldChg chg="del">
        <pc:chgData name="Jennifer Fraser Lobley" userId="ecdd4152-0f36-425b-85e0-d9bbdf8c6661" providerId="ADAL" clId="{1E84D775-E2CF-2147-84BD-9A577F316863}" dt="2021-07-26T19:08:15.468" v="526" actId="2696"/>
        <pc:sldMkLst>
          <pc:docMk/>
          <pc:sldMk cId="3701155216" sldId="401"/>
        </pc:sldMkLst>
      </pc:sldChg>
      <pc:sldChg chg="modSp mod">
        <pc:chgData name="Jennifer Fraser Lobley" userId="ecdd4152-0f36-425b-85e0-d9bbdf8c6661" providerId="ADAL" clId="{1E84D775-E2CF-2147-84BD-9A577F316863}" dt="2021-07-26T19:07:54.938" v="515" actId="20577"/>
        <pc:sldMkLst>
          <pc:docMk/>
          <pc:sldMk cId="2255846518" sldId="402"/>
        </pc:sldMkLst>
        <pc:spChg chg="mod">
          <ac:chgData name="Jennifer Fraser Lobley" userId="ecdd4152-0f36-425b-85e0-d9bbdf8c6661" providerId="ADAL" clId="{1E84D775-E2CF-2147-84BD-9A577F316863}" dt="2021-07-26T19:07:54.938" v="515" actId="20577"/>
          <ac:spMkLst>
            <pc:docMk/>
            <pc:sldMk cId="2255846518" sldId="402"/>
            <ac:spMk id="3" creationId="{11462148-FEF1-AD44-A326-3FBB9A17D9B0}"/>
          </ac:spMkLst>
        </pc:spChg>
      </pc:sldChg>
      <pc:sldChg chg="modSp del">
        <pc:chgData name="Jennifer Fraser Lobley" userId="ecdd4152-0f36-425b-85e0-d9bbdf8c6661" providerId="ADAL" clId="{1E84D775-E2CF-2147-84BD-9A577F316863}" dt="2021-07-26T19:08:11.788" v="519" actId="2696"/>
        <pc:sldMkLst>
          <pc:docMk/>
          <pc:sldMk cId="3274919470" sldId="403"/>
        </pc:sldMkLst>
        <pc:spChg chg="mod">
          <ac:chgData name="Jennifer Fraser Lobley" userId="ecdd4152-0f36-425b-85e0-d9bbdf8c6661" providerId="ADAL" clId="{1E84D775-E2CF-2147-84BD-9A577F316863}" dt="2021-07-26T19:02:17.147" v="46"/>
          <ac:spMkLst>
            <pc:docMk/>
            <pc:sldMk cId="3274919470" sldId="403"/>
            <ac:spMk id="3" creationId="{11462148-FEF1-AD44-A326-3FBB9A17D9B0}"/>
          </ac:spMkLst>
        </pc:spChg>
      </pc:sldChg>
      <pc:sldChg chg="del">
        <pc:chgData name="Jennifer Fraser Lobley" userId="ecdd4152-0f36-425b-85e0-d9bbdf8c6661" providerId="ADAL" clId="{1E84D775-E2CF-2147-84BD-9A577F316863}" dt="2021-07-26T19:08:10.763" v="518" actId="2696"/>
        <pc:sldMkLst>
          <pc:docMk/>
          <pc:sldMk cId="1491571399" sldId="405"/>
        </pc:sldMkLst>
      </pc:sldChg>
      <pc:sldChg chg="del">
        <pc:chgData name="Jennifer Fraser Lobley" userId="ecdd4152-0f36-425b-85e0-d9bbdf8c6661" providerId="ADAL" clId="{1E84D775-E2CF-2147-84BD-9A577F316863}" dt="2021-07-26T19:08:12.139" v="520" actId="2696"/>
        <pc:sldMkLst>
          <pc:docMk/>
          <pc:sldMk cId="3760559297" sldId="407"/>
        </pc:sldMkLst>
      </pc:sldChg>
      <pc:sldChg chg="del">
        <pc:chgData name="Jennifer Fraser Lobley" userId="ecdd4152-0f36-425b-85e0-d9bbdf8c6661" providerId="ADAL" clId="{1E84D775-E2CF-2147-84BD-9A577F316863}" dt="2021-07-26T19:08:12.508" v="521" actId="2696"/>
        <pc:sldMkLst>
          <pc:docMk/>
          <pc:sldMk cId="1601660178" sldId="409"/>
        </pc:sldMkLst>
      </pc:sldChg>
    </pc:docChg>
  </pc:docChgLst>
  <pc:docChgLst>
    <pc:chgData name="Jennifer Fraser Lobley" userId="S::jennifer.lobley@maine.edu::ecdd4152-0f36-425b-85e0-d9bbdf8c6661" providerId="AD" clId="Web-{21DE0CF9-BF13-E8AA-C471-9B08A336FBBF}"/>
    <pc:docChg chg="modSld">
      <pc:chgData name="Jennifer Fraser Lobley" userId="S::jennifer.lobley@maine.edu::ecdd4152-0f36-425b-85e0-d9bbdf8c6661" providerId="AD" clId="Web-{21DE0CF9-BF13-E8AA-C471-9B08A336FBBF}" dt="2021-10-19T19:48:54.112" v="268"/>
      <pc:docMkLst>
        <pc:docMk/>
      </pc:docMkLst>
      <pc:sldChg chg="modSp delCm">
        <pc:chgData name="Jennifer Fraser Lobley" userId="S::jennifer.lobley@maine.edu::ecdd4152-0f36-425b-85e0-d9bbdf8c6661" providerId="AD" clId="Web-{21DE0CF9-BF13-E8AA-C471-9B08A336FBBF}" dt="2021-10-19T19:48:54.112" v="268"/>
        <pc:sldMkLst>
          <pc:docMk/>
          <pc:sldMk cId="3194792706" sldId="334"/>
        </pc:sldMkLst>
        <pc:spChg chg="mod">
          <ac:chgData name="Jennifer Fraser Lobley" userId="S::jennifer.lobley@maine.edu::ecdd4152-0f36-425b-85e0-d9bbdf8c6661" providerId="AD" clId="Web-{21DE0CF9-BF13-E8AA-C471-9B08A336FBBF}" dt="2021-10-19T19:48:46.050" v="267" actId="20577"/>
          <ac:spMkLst>
            <pc:docMk/>
            <pc:sldMk cId="3194792706" sldId="334"/>
            <ac:spMk id="3" creationId="{00000000-0000-0000-0000-000000000000}"/>
          </ac:spMkLst>
        </pc:spChg>
      </pc:sldChg>
    </pc:docChg>
  </pc:docChgLst>
  <pc:docChgLst>
    <pc:chgData name="Tara A Wood" userId="S::tara.a.wood@maine.edu::13da6f33-52c3-4f4e-a84a-6e28d1d5ad24" providerId="AD" clId="Web-{26D3DBA6-CD7E-4C39-BCE0-A15DDE77825F}"/>
    <pc:docChg chg="delSld modSld">
      <pc:chgData name="Tara A Wood" userId="S::tara.a.wood@maine.edu::13da6f33-52c3-4f4e-a84a-6e28d1d5ad24" providerId="AD" clId="Web-{26D3DBA6-CD7E-4C39-BCE0-A15DDE77825F}" dt="2021-08-18T18:11:32.688" v="191"/>
      <pc:docMkLst>
        <pc:docMk/>
      </pc:docMkLst>
      <pc:sldChg chg="modSp modNotes">
        <pc:chgData name="Tara A Wood" userId="S::tara.a.wood@maine.edu::13da6f33-52c3-4f4e-a84a-6e28d1d5ad24" providerId="AD" clId="Web-{26D3DBA6-CD7E-4C39-BCE0-A15DDE77825F}" dt="2021-08-18T18:02:25.050" v="75" actId="20577"/>
        <pc:sldMkLst>
          <pc:docMk/>
          <pc:sldMk cId="1096958567" sldId="328"/>
        </pc:sldMkLst>
        <pc:spChg chg="mod">
          <ac:chgData name="Tara A Wood" userId="S::tara.a.wood@maine.edu::13da6f33-52c3-4f4e-a84a-6e28d1d5ad24" providerId="AD" clId="Web-{26D3DBA6-CD7E-4C39-BCE0-A15DDE77825F}" dt="2021-08-18T18:00:15.469" v="11" actId="20577"/>
          <ac:spMkLst>
            <pc:docMk/>
            <pc:sldMk cId="1096958567" sldId="328"/>
            <ac:spMk id="2" creationId="{755C7E65-32EA-0A44-B4F6-56258315068C}"/>
          </ac:spMkLst>
        </pc:spChg>
        <pc:spChg chg="mod">
          <ac:chgData name="Tara A Wood" userId="S::tara.a.wood@maine.edu::13da6f33-52c3-4f4e-a84a-6e28d1d5ad24" providerId="AD" clId="Web-{26D3DBA6-CD7E-4C39-BCE0-A15DDE77825F}" dt="2021-08-18T18:02:25.050" v="75" actId="20577"/>
          <ac:spMkLst>
            <pc:docMk/>
            <pc:sldMk cId="1096958567" sldId="328"/>
            <ac:spMk id="3" creationId="{C36AE831-565B-3948-9640-FE3DB5A1029F}"/>
          </ac:spMkLst>
        </pc:spChg>
      </pc:sldChg>
      <pc:sldChg chg="modSp modNotes">
        <pc:chgData name="Tara A Wood" userId="S::tara.a.wood@maine.edu::13da6f33-52c3-4f4e-a84a-6e28d1d5ad24" providerId="AD" clId="Web-{26D3DBA6-CD7E-4C39-BCE0-A15DDE77825F}" dt="2021-08-18T18:07:51.230" v="143" actId="20577"/>
        <pc:sldMkLst>
          <pc:docMk/>
          <pc:sldMk cId="1624124816" sldId="329"/>
        </pc:sldMkLst>
        <pc:spChg chg="mod">
          <ac:chgData name="Tara A Wood" userId="S::tara.a.wood@maine.edu::13da6f33-52c3-4f4e-a84a-6e28d1d5ad24" providerId="AD" clId="Web-{26D3DBA6-CD7E-4C39-BCE0-A15DDE77825F}" dt="2021-08-18T18:04:19.272" v="89" actId="20577"/>
          <ac:spMkLst>
            <pc:docMk/>
            <pc:sldMk cId="1624124816" sldId="329"/>
            <ac:spMk id="2" creationId="{755C7E65-32EA-0A44-B4F6-56258315068C}"/>
          </ac:spMkLst>
        </pc:spChg>
        <pc:spChg chg="mod">
          <ac:chgData name="Tara A Wood" userId="S::tara.a.wood@maine.edu::13da6f33-52c3-4f4e-a84a-6e28d1d5ad24" providerId="AD" clId="Web-{26D3DBA6-CD7E-4C39-BCE0-A15DDE77825F}" dt="2021-08-18T18:07:51.230" v="143" actId="20577"/>
          <ac:spMkLst>
            <pc:docMk/>
            <pc:sldMk cId="1624124816" sldId="329"/>
            <ac:spMk id="3" creationId="{C36AE831-565B-3948-9640-FE3DB5A1029F}"/>
          </ac:spMkLst>
        </pc:spChg>
      </pc:sldChg>
      <pc:sldChg chg="modSp modNotes">
        <pc:chgData name="Tara A Wood" userId="S::tara.a.wood@maine.edu::13da6f33-52c3-4f4e-a84a-6e28d1d5ad24" providerId="AD" clId="Web-{26D3DBA6-CD7E-4C39-BCE0-A15DDE77825F}" dt="2021-08-18T18:11:08.625" v="190" actId="20577"/>
        <pc:sldMkLst>
          <pc:docMk/>
          <pc:sldMk cId="1526217029" sldId="385"/>
        </pc:sldMkLst>
        <pc:spChg chg="mod">
          <ac:chgData name="Tara A Wood" userId="S::tara.a.wood@maine.edu::13da6f33-52c3-4f4e-a84a-6e28d1d5ad24" providerId="AD" clId="Web-{26D3DBA6-CD7E-4C39-BCE0-A15DDE77825F}" dt="2021-08-18T18:09:45.654" v="161" actId="20577"/>
          <ac:spMkLst>
            <pc:docMk/>
            <pc:sldMk cId="1526217029" sldId="385"/>
            <ac:spMk id="2" creationId="{755C7E65-32EA-0A44-B4F6-56258315068C}"/>
          </ac:spMkLst>
        </pc:spChg>
        <pc:spChg chg="mod">
          <ac:chgData name="Tara A Wood" userId="S::tara.a.wood@maine.edu::13da6f33-52c3-4f4e-a84a-6e28d1d5ad24" providerId="AD" clId="Web-{26D3DBA6-CD7E-4C39-BCE0-A15DDE77825F}" dt="2021-08-18T18:11:08.625" v="190" actId="20577"/>
          <ac:spMkLst>
            <pc:docMk/>
            <pc:sldMk cId="1526217029" sldId="385"/>
            <ac:spMk id="3" creationId="{C36AE831-565B-3948-9640-FE3DB5A1029F}"/>
          </ac:spMkLst>
        </pc:spChg>
      </pc:sldChg>
      <pc:sldChg chg="del">
        <pc:chgData name="Tara A Wood" userId="S::tara.a.wood@maine.edu::13da6f33-52c3-4f4e-a84a-6e28d1d5ad24" providerId="AD" clId="Web-{26D3DBA6-CD7E-4C39-BCE0-A15DDE77825F}" dt="2021-08-18T18:11:32.688" v="191"/>
        <pc:sldMkLst>
          <pc:docMk/>
          <pc:sldMk cId="2392875755" sldId="386"/>
        </pc:sldMkLst>
      </pc:sldChg>
    </pc:docChg>
  </pc:docChgLst>
  <pc:docChgLst>
    <pc:chgData name="Jennifer Fraser Lobley" userId="S::jennifer.lobley@maine.edu::ecdd4152-0f36-425b-85e0-d9bbdf8c6661" providerId="AD" clId="Web-{E0D3A581-0DF9-49E5-B697-210FE75086AD}"/>
    <pc:docChg chg="addSld delSld modSld">
      <pc:chgData name="Jennifer Fraser Lobley" userId="S::jennifer.lobley@maine.edu::ecdd4152-0f36-425b-85e0-d9bbdf8c6661" providerId="AD" clId="Web-{E0D3A581-0DF9-49E5-B697-210FE75086AD}" dt="2021-08-04T14:00:16.417" v="2213" actId="1076"/>
      <pc:docMkLst>
        <pc:docMk/>
      </pc:docMkLst>
      <pc:sldChg chg="addSp modSp">
        <pc:chgData name="Jennifer Fraser Lobley" userId="S::jennifer.lobley@maine.edu::ecdd4152-0f36-425b-85e0-d9bbdf8c6661" providerId="AD" clId="Web-{E0D3A581-0DF9-49E5-B697-210FE75086AD}" dt="2021-07-30T21:54:06.804" v="1366" actId="1076"/>
        <pc:sldMkLst>
          <pc:docMk/>
          <pc:sldMk cId="1217626743" sldId="293"/>
        </pc:sldMkLst>
        <pc:spChg chg="mod">
          <ac:chgData name="Jennifer Fraser Lobley" userId="S::jennifer.lobley@maine.edu::ecdd4152-0f36-425b-85e0-d9bbdf8c6661" providerId="AD" clId="Web-{E0D3A581-0DF9-49E5-B697-210FE75086AD}" dt="2021-07-30T21:52:15.879" v="1349" actId="20577"/>
          <ac:spMkLst>
            <pc:docMk/>
            <pc:sldMk cId="1217626743" sldId="293"/>
            <ac:spMk id="2" creationId="{00000000-0000-0000-0000-000000000000}"/>
          </ac:spMkLst>
        </pc:spChg>
        <pc:spChg chg="mod">
          <ac:chgData name="Jennifer Fraser Lobley" userId="S::jennifer.lobley@maine.edu::ecdd4152-0f36-425b-85e0-d9bbdf8c6661" providerId="AD" clId="Web-{E0D3A581-0DF9-49E5-B697-210FE75086AD}" dt="2021-07-30T21:51:58.206" v="1347" actId="20577"/>
          <ac:spMkLst>
            <pc:docMk/>
            <pc:sldMk cId="1217626743" sldId="293"/>
            <ac:spMk id="3" creationId="{00000000-0000-0000-0000-000000000000}"/>
          </ac:spMkLst>
        </pc:spChg>
        <pc:spChg chg="add mod">
          <ac:chgData name="Jennifer Fraser Lobley" userId="S::jennifer.lobley@maine.edu::ecdd4152-0f36-425b-85e0-d9bbdf8c6661" providerId="AD" clId="Web-{E0D3A581-0DF9-49E5-B697-210FE75086AD}" dt="2021-07-30T21:52:56.364" v="1350" actId="1076"/>
          <ac:spMkLst>
            <pc:docMk/>
            <pc:sldMk cId="1217626743" sldId="293"/>
            <ac:spMk id="5" creationId="{2FC9D420-BE1A-43CD-8D71-C530BA985C02}"/>
          </ac:spMkLst>
        </pc:spChg>
        <pc:spChg chg="add mod">
          <ac:chgData name="Jennifer Fraser Lobley" userId="S::jennifer.lobley@maine.edu::ecdd4152-0f36-425b-85e0-d9bbdf8c6661" providerId="AD" clId="Web-{E0D3A581-0DF9-49E5-B697-210FE75086AD}" dt="2021-07-30T21:54:00.506" v="1364" actId="20577"/>
          <ac:spMkLst>
            <pc:docMk/>
            <pc:sldMk cId="1217626743" sldId="293"/>
            <ac:spMk id="6" creationId="{A5F23FD7-9D7E-4BCD-B392-F51AAF970A1B}"/>
          </ac:spMkLst>
        </pc:spChg>
        <pc:picChg chg="mod">
          <ac:chgData name="Jennifer Fraser Lobley" userId="S::jennifer.lobley@maine.edu::ecdd4152-0f36-425b-85e0-d9bbdf8c6661" providerId="AD" clId="Web-{E0D3A581-0DF9-49E5-B697-210FE75086AD}" dt="2021-07-30T21:54:06.804" v="1366" actId="1076"/>
          <ac:picMkLst>
            <pc:docMk/>
            <pc:sldMk cId="1217626743" sldId="293"/>
            <ac:picMk id="4" creationId="{379318F1-0647-0A4E-8435-95196AECB5AE}"/>
          </ac:picMkLst>
        </pc:picChg>
      </pc:sldChg>
      <pc:sldChg chg="modSp">
        <pc:chgData name="Jennifer Fraser Lobley" userId="S::jennifer.lobley@maine.edu::ecdd4152-0f36-425b-85e0-d9bbdf8c6661" providerId="AD" clId="Web-{E0D3A581-0DF9-49E5-B697-210FE75086AD}" dt="2021-08-04T13:25:28.541" v="2014" actId="20577"/>
        <pc:sldMkLst>
          <pc:docMk/>
          <pc:sldMk cId="878766164" sldId="319"/>
        </pc:sldMkLst>
        <pc:spChg chg="mod">
          <ac:chgData name="Jennifer Fraser Lobley" userId="S::jennifer.lobley@maine.edu::ecdd4152-0f36-425b-85e0-d9bbdf8c6661" providerId="AD" clId="Web-{E0D3A581-0DF9-49E5-B697-210FE75086AD}" dt="2021-08-04T13:25:28.541" v="2014" actId="20577"/>
          <ac:spMkLst>
            <pc:docMk/>
            <pc:sldMk cId="878766164" sldId="319"/>
            <ac:spMk id="2" creationId="{755C7E65-32EA-0A44-B4F6-56258315068C}"/>
          </ac:spMkLst>
        </pc:spChg>
      </pc:sldChg>
      <pc:sldChg chg="modSp">
        <pc:chgData name="Jennifer Fraser Lobley" userId="S::jennifer.lobley@maine.edu::ecdd4152-0f36-425b-85e0-d9bbdf8c6661" providerId="AD" clId="Web-{E0D3A581-0DF9-49E5-B697-210FE75086AD}" dt="2021-07-30T21:57:33.437" v="1432" actId="20577"/>
        <pc:sldMkLst>
          <pc:docMk/>
          <pc:sldMk cId="1396886208" sldId="320"/>
        </pc:sldMkLst>
        <pc:spChg chg="mod">
          <ac:chgData name="Jennifer Fraser Lobley" userId="S::jennifer.lobley@maine.edu::ecdd4152-0f36-425b-85e0-d9bbdf8c6661" providerId="AD" clId="Web-{E0D3A581-0DF9-49E5-B697-210FE75086AD}" dt="2021-07-30T21:57:33.437" v="1432" actId="20577"/>
          <ac:spMkLst>
            <pc:docMk/>
            <pc:sldMk cId="1396886208" sldId="320"/>
            <ac:spMk id="2" creationId="{00000000-0000-0000-0000-000000000000}"/>
          </ac:spMkLst>
        </pc:spChg>
        <pc:spChg chg="mod">
          <ac:chgData name="Jennifer Fraser Lobley" userId="S::jennifer.lobley@maine.edu::ecdd4152-0f36-425b-85e0-d9bbdf8c6661" providerId="AD" clId="Web-{E0D3A581-0DF9-49E5-B697-210FE75086AD}" dt="2021-07-30T21:57:20.827" v="1431" actId="20577"/>
          <ac:spMkLst>
            <pc:docMk/>
            <pc:sldMk cId="1396886208" sldId="320"/>
            <ac:spMk id="3" creationId="{00000000-0000-0000-0000-000000000000}"/>
          </ac:spMkLst>
        </pc:spChg>
      </pc:sldChg>
      <pc:sldChg chg="modSp">
        <pc:chgData name="Jennifer Fraser Lobley" userId="S::jennifer.lobley@maine.edu::ecdd4152-0f36-425b-85e0-d9bbdf8c6661" providerId="AD" clId="Web-{E0D3A581-0DF9-49E5-B697-210FE75086AD}" dt="2021-08-04T13:25:40.198" v="2015" actId="20577"/>
        <pc:sldMkLst>
          <pc:docMk/>
          <pc:sldMk cId="251083089" sldId="322"/>
        </pc:sldMkLst>
        <pc:spChg chg="mod">
          <ac:chgData name="Jennifer Fraser Lobley" userId="S::jennifer.lobley@maine.edu::ecdd4152-0f36-425b-85e0-d9bbdf8c6661" providerId="AD" clId="Web-{E0D3A581-0DF9-49E5-B697-210FE75086AD}" dt="2021-08-04T13:25:40.198" v="2015" actId="20577"/>
          <ac:spMkLst>
            <pc:docMk/>
            <pc:sldMk cId="251083089" sldId="322"/>
            <ac:spMk id="2" creationId="{755C7E65-32EA-0A44-B4F6-56258315068C}"/>
          </ac:spMkLst>
        </pc:spChg>
      </pc:sldChg>
      <pc:sldChg chg="addSp delSp modSp delCm">
        <pc:chgData name="Jennifer Fraser Lobley" userId="S::jennifer.lobley@maine.edu::ecdd4152-0f36-425b-85e0-d9bbdf8c6661" providerId="AD" clId="Web-{E0D3A581-0DF9-49E5-B697-210FE75086AD}" dt="2021-08-02T18:48:45.013" v="1828" actId="14100"/>
        <pc:sldMkLst>
          <pc:docMk/>
          <pc:sldMk cId="1932687237" sldId="324"/>
        </pc:sldMkLst>
        <pc:spChg chg="mod">
          <ac:chgData name="Jennifer Fraser Lobley" userId="S::jennifer.lobley@maine.edu::ecdd4152-0f36-425b-85e0-d9bbdf8c6661" providerId="AD" clId="Web-{E0D3A581-0DF9-49E5-B697-210FE75086AD}" dt="2021-08-02T18:39:35.434" v="1724" actId="20577"/>
          <ac:spMkLst>
            <pc:docMk/>
            <pc:sldMk cId="1932687237" sldId="324"/>
            <ac:spMk id="2" creationId="{00000000-0000-0000-0000-000000000000}"/>
          </ac:spMkLst>
        </pc:spChg>
        <pc:spChg chg="mod">
          <ac:chgData name="Jennifer Fraser Lobley" userId="S::jennifer.lobley@maine.edu::ecdd4152-0f36-425b-85e0-d9bbdf8c6661" providerId="AD" clId="Web-{E0D3A581-0DF9-49E5-B697-210FE75086AD}" dt="2021-08-02T18:48:06.137" v="1822" actId="20577"/>
          <ac:spMkLst>
            <pc:docMk/>
            <pc:sldMk cId="1932687237" sldId="324"/>
            <ac:spMk id="3" creationId="{00000000-0000-0000-0000-000000000000}"/>
          </ac:spMkLst>
        </pc:spChg>
        <pc:picChg chg="del mod">
          <ac:chgData name="Jennifer Fraser Lobley" userId="S::jennifer.lobley@maine.edu::ecdd4152-0f36-425b-85e0-d9bbdf8c6661" providerId="AD" clId="Web-{E0D3A581-0DF9-49E5-B697-210FE75086AD}" dt="2021-08-02T18:48:29.325" v="1827"/>
          <ac:picMkLst>
            <pc:docMk/>
            <pc:sldMk cId="1932687237" sldId="324"/>
            <ac:picMk id="4" creationId="{E1F74EFF-F76D-E249-8318-8070F46F180A}"/>
          </ac:picMkLst>
        </pc:picChg>
        <pc:picChg chg="add mod">
          <ac:chgData name="Jennifer Fraser Lobley" userId="S::jennifer.lobley@maine.edu::ecdd4152-0f36-425b-85e0-d9bbdf8c6661" providerId="AD" clId="Web-{E0D3A581-0DF9-49E5-B697-210FE75086AD}" dt="2021-08-02T18:48:45.013" v="1828" actId="14100"/>
          <ac:picMkLst>
            <pc:docMk/>
            <pc:sldMk cId="1932687237" sldId="324"/>
            <ac:picMk id="5" creationId="{4C6670DF-95EA-4CFC-BC30-C01550D3D942}"/>
          </ac:picMkLst>
        </pc:picChg>
      </pc:sldChg>
      <pc:sldChg chg="del">
        <pc:chgData name="Jennifer Fraser Lobley" userId="S::jennifer.lobley@maine.edu::ecdd4152-0f36-425b-85e0-d9bbdf8c6661" providerId="AD" clId="Web-{E0D3A581-0DF9-49E5-B697-210FE75086AD}" dt="2021-08-02T19:54:26.499" v="1916"/>
        <pc:sldMkLst>
          <pc:docMk/>
          <pc:sldMk cId="81681204" sldId="325"/>
        </pc:sldMkLst>
      </pc:sldChg>
      <pc:sldChg chg="addSp delSp modSp">
        <pc:chgData name="Jennifer Fraser Lobley" userId="S::jennifer.lobley@maine.edu::ecdd4152-0f36-425b-85e0-d9bbdf8c6661" providerId="AD" clId="Web-{E0D3A581-0DF9-49E5-B697-210FE75086AD}" dt="2021-08-02T19:53:50.483" v="1915" actId="14100"/>
        <pc:sldMkLst>
          <pc:docMk/>
          <pc:sldMk cId="2396859199" sldId="326"/>
        </pc:sldMkLst>
        <pc:spChg chg="mod">
          <ac:chgData name="Jennifer Fraser Lobley" userId="S::jennifer.lobley@maine.edu::ecdd4152-0f36-425b-85e0-d9bbdf8c6661" providerId="AD" clId="Web-{E0D3A581-0DF9-49E5-B697-210FE75086AD}" dt="2021-08-02T19:05:57.521" v="1831" actId="1076"/>
          <ac:spMkLst>
            <pc:docMk/>
            <pc:sldMk cId="2396859199" sldId="326"/>
            <ac:spMk id="2" creationId="{8AD72ADF-4461-E146-9119-732F13B87B54}"/>
          </ac:spMkLst>
        </pc:spChg>
        <pc:spChg chg="add mod">
          <ac:chgData name="Jennifer Fraser Lobley" userId="S::jennifer.lobley@maine.edu::ecdd4152-0f36-425b-85e0-d9bbdf8c6661" providerId="AD" clId="Web-{E0D3A581-0DF9-49E5-B697-210FE75086AD}" dt="2021-08-02T19:53:38.436" v="1913" actId="20577"/>
          <ac:spMkLst>
            <pc:docMk/>
            <pc:sldMk cId="2396859199" sldId="326"/>
            <ac:spMk id="3" creationId="{464552D5-606D-4787-8CED-C10BEB98CFA7}"/>
          </ac:spMkLst>
        </pc:spChg>
        <pc:spChg chg="mod">
          <ac:chgData name="Jennifer Fraser Lobley" userId="S::jennifer.lobley@maine.edu::ecdd4152-0f36-425b-85e0-d9bbdf8c6661" providerId="AD" clId="Web-{E0D3A581-0DF9-49E5-B697-210FE75086AD}" dt="2021-08-02T19:53:50.483" v="1915" actId="14100"/>
          <ac:spMkLst>
            <pc:docMk/>
            <pc:sldMk cId="2396859199" sldId="326"/>
            <ac:spMk id="4" creationId="{130A195D-0A26-E645-B112-1C2690303F25}"/>
          </ac:spMkLst>
        </pc:spChg>
        <pc:picChg chg="del">
          <ac:chgData name="Jennifer Fraser Lobley" userId="S::jennifer.lobley@maine.edu::ecdd4152-0f36-425b-85e0-d9bbdf8c6661" providerId="AD" clId="Web-{E0D3A581-0DF9-49E5-B697-210FE75086AD}" dt="2021-08-02T19:06:43.350" v="1832"/>
          <ac:picMkLst>
            <pc:docMk/>
            <pc:sldMk cId="2396859199" sldId="326"/>
            <ac:picMk id="7" creationId="{4C5AD65F-D053-034C-AF64-B4B0520D7DFB}"/>
          </ac:picMkLst>
        </pc:picChg>
      </pc:sldChg>
      <pc:sldChg chg="modSp">
        <pc:chgData name="Jennifer Fraser Lobley" userId="S::jennifer.lobley@maine.edu::ecdd4152-0f36-425b-85e0-d9bbdf8c6661" providerId="AD" clId="Web-{E0D3A581-0DF9-49E5-B697-210FE75086AD}" dt="2021-08-04T13:22:59.866" v="2000" actId="20577"/>
        <pc:sldMkLst>
          <pc:docMk/>
          <pc:sldMk cId="1096958567" sldId="328"/>
        </pc:sldMkLst>
        <pc:spChg chg="mod">
          <ac:chgData name="Jennifer Fraser Lobley" userId="S::jennifer.lobley@maine.edu::ecdd4152-0f36-425b-85e0-d9bbdf8c6661" providerId="AD" clId="Web-{E0D3A581-0DF9-49E5-B697-210FE75086AD}" dt="2021-08-04T13:22:59.866" v="2000" actId="20577"/>
          <ac:spMkLst>
            <pc:docMk/>
            <pc:sldMk cId="1096958567" sldId="328"/>
            <ac:spMk id="2" creationId="{755C7E65-32EA-0A44-B4F6-56258315068C}"/>
          </ac:spMkLst>
        </pc:spChg>
      </pc:sldChg>
      <pc:sldChg chg="modSp">
        <pc:chgData name="Jennifer Fraser Lobley" userId="S::jennifer.lobley@maine.edu::ecdd4152-0f36-425b-85e0-d9bbdf8c6661" providerId="AD" clId="Web-{E0D3A581-0DF9-49E5-B697-210FE75086AD}" dt="2021-08-04T13:23:04.897" v="2001" actId="20577"/>
        <pc:sldMkLst>
          <pc:docMk/>
          <pc:sldMk cId="1624124816" sldId="329"/>
        </pc:sldMkLst>
        <pc:spChg chg="mod">
          <ac:chgData name="Jennifer Fraser Lobley" userId="S::jennifer.lobley@maine.edu::ecdd4152-0f36-425b-85e0-d9bbdf8c6661" providerId="AD" clId="Web-{E0D3A581-0DF9-49E5-B697-210FE75086AD}" dt="2021-08-04T13:23:04.897" v="2001" actId="20577"/>
          <ac:spMkLst>
            <pc:docMk/>
            <pc:sldMk cId="1624124816" sldId="329"/>
            <ac:spMk id="2" creationId="{755C7E65-32EA-0A44-B4F6-56258315068C}"/>
          </ac:spMkLst>
        </pc:spChg>
      </pc:sldChg>
      <pc:sldChg chg="addSp delSp modSp delCm">
        <pc:chgData name="Jennifer Fraser Lobley" userId="S::jennifer.lobley@maine.edu::ecdd4152-0f36-425b-85e0-d9bbdf8c6661" providerId="AD" clId="Web-{E0D3A581-0DF9-49E5-B697-210FE75086AD}" dt="2021-07-30T18:52:57.483" v="1028" actId="14100"/>
        <pc:sldMkLst>
          <pc:docMk/>
          <pc:sldMk cId="3194792706" sldId="334"/>
        </pc:sldMkLst>
        <pc:spChg chg="mod">
          <ac:chgData name="Jennifer Fraser Lobley" userId="S::jennifer.lobley@maine.edu::ecdd4152-0f36-425b-85e0-d9bbdf8c6661" providerId="AD" clId="Web-{E0D3A581-0DF9-49E5-B697-210FE75086AD}" dt="2021-07-30T18:07:31.769" v="28" actId="20577"/>
          <ac:spMkLst>
            <pc:docMk/>
            <pc:sldMk cId="3194792706" sldId="334"/>
            <ac:spMk id="2" creationId="{00000000-0000-0000-0000-000000000000}"/>
          </ac:spMkLst>
        </pc:spChg>
        <pc:spChg chg="mod">
          <ac:chgData name="Jennifer Fraser Lobley" userId="S::jennifer.lobley@maine.edu::ecdd4152-0f36-425b-85e0-d9bbdf8c6661" providerId="AD" clId="Web-{E0D3A581-0DF9-49E5-B697-210FE75086AD}" dt="2021-07-30T18:52:57.483" v="1028" actId="14100"/>
          <ac:spMkLst>
            <pc:docMk/>
            <pc:sldMk cId="3194792706" sldId="334"/>
            <ac:spMk id="3" creationId="{00000000-0000-0000-0000-000000000000}"/>
          </ac:spMkLst>
        </pc:spChg>
        <pc:picChg chg="del">
          <ac:chgData name="Jennifer Fraser Lobley" userId="S::jennifer.lobley@maine.edu::ecdd4152-0f36-425b-85e0-d9bbdf8c6661" providerId="AD" clId="Web-{E0D3A581-0DF9-49E5-B697-210FE75086AD}" dt="2021-07-30T18:07:33.738" v="29"/>
          <ac:picMkLst>
            <pc:docMk/>
            <pc:sldMk cId="3194792706" sldId="334"/>
            <ac:picMk id="5" creationId="{E1ADF793-D9EB-B548-859E-C3B4F877193E}"/>
          </ac:picMkLst>
        </pc:picChg>
        <pc:cxnChg chg="add del">
          <ac:chgData name="Jennifer Fraser Lobley" userId="S::jennifer.lobley@maine.edu::ecdd4152-0f36-425b-85e0-d9bbdf8c6661" providerId="AD" clId="Web-{E0D3A581-0DF9-49E5-B697-210FE75086AD}" dt="2021-07-30T18:15:46.467" v="212"/>
          <ac:cxnSpMkLst>
            <pc:docMk/>
            <pc:sldMk cId="3194792706" sldId="334"/>
            <ac:cxnSpMk id="4" creationId="{5CA0C7F0-5510-4DD7-87D5-C2DD32085434}"/>
          </ac:cxnSpMkLst>
        </pc:cxnChg>
      </pc:sldChg>
      <pc:sldChg chg="modSp">
        <pc:chgData name="Jennifer Fraser Lobley" userId="S::jennifer.lobley@maine.edu::ecdd4152-0f36-425b-85e0-d9bbdf8c6661" providerId="AD" clId="Web-{E0D3A581-0DF9-49E5-B697-210FE75086AD}" dt="2021-07-30T18:30:21.298" v="791"/>
        <pc:sldMkLst>
          <pc:docMk/>
          <pc:sldMk cId="3652206748" sldId="335"/>
        </pc:sldMkLst>
        <pc:spChg chg="mod">
          <ac:chgData name="Jennifer Fraser Lobley" userId="S::jennifer.lobley@maine.edu::ecdd4152-0f36-425b-85e0-d9bbdf8c6661" providerId="AD" clId="Web-{E0D3A581-0DF9-49E5-B697-210FE75086AD}" dt="2021-07-30T18:26:52.559" v="255" actId="20577"/>
          <ac:spMkLst>
            <pc:docMk/>
            <pc:sldMk cId="3652206748" sldId="335"/>
            <ac:spMk id="2" creationId="{00000000-0000-0000-0000-000000000000}"/>
          </ac:spMkLst>
        </pc:spChg>
        <pc:graphicFrameChg chg="mod modGraphic">
          <ac:chgData name="Jennifer Fraser Lobley" userId="S::jennifer.lobley@maine.edu::ecdd4152-0f36-425b-85e0-d9bbdf8c6661" providerId="AD" clId="Web-{E0D3A581-0DF9-49E5-B697-210FE75086AD}" dt="2021-07-30T18:30:21.298" v="791"/>
          <ac:graphicFrameMkLst>
            <pc:docMk/>
            <pc:sldMk cId="3652206748" sldId="335"/>
            <ac:graphicFrameMk id="4" creationId="{49088EC3-70BA-F94C-9EA9-55C0C8218C43}"/>
          </ac:graphicFrameMkLst>
        </pc:graphicFrameChg>
      </pc:sldChg>
      <pc:sldChg chg="modSp addCm modCm">
        <pc:chgData name="Jennifer Fraser Lobley" userId="S::jennifer.lobley@maine.edu::ecdd4152-0f36-425b-85e0-d9bbdf8c6661" providerId="AD" clId="Web-{E0D3A581-0DF9-49E5-B697-210FE75086AD}" dt="2021-07-30T18:52:47.545" v="1027" actId="14100"/>
        <pc:sldMkLst>
          <pc:docMk/>
          <pc:sldMk cId="3200148615" sldId="336"/>
        </pc:sldMkLst>
        <pc:spChg chg="mod">
          <ac:chgData name="Jennifer Fraser Lobley" userId="S::jennifer.lobley@maine.edu::ecdd4152-0f36-425b-85e0-d9bbdf8c6661" providerId="AD" clId="Web-{E0D3A581-0DF9-49E5-B697-210FE75086AD}" dt="2021-07-30T18:44:36.753" v="837" actId="20577"/>
          <ac:spMkLst>
            <pc:docMk/>
            <pc:sldMk cId="3200148615" sldId="336"/>
            <ac:spMk id="2" creationId="{8AD72ADF-4461-E146-9119-732F13B87B54}"/>
          </ac:spMkLst>
        </pc:spChg>
        <pc:spChg chg="mod">
          <ac:chgData name="Jennifer Fraser Lobley" userId="S::jennifer.lobley@maine.edu::ecdd4152-0f36-425b-85e0-d9bbdf8c6661" providerId="AD" clId="Web-{E0D3A581-0DF9-49E5-B697-210FE75086AD}" dt="2021-07-30T18:52:47.545" v="1027" actId="14100"/>
          <ac:spMkLst>
            <pc:docMk/>
            <pc:sldMk cId="3200148615" sldId="336"/>
            <ac:spMk id="4" creationId="{130A195D-0A26-E645-B112-1C2690303F25}"/>
          </ac:spMkLst>
        </pc:spChg>
        <pc:picChg chg="mod">
          <ac:chgData name="Jennifer Fraser Lobley" userId="S::jennifer.lobley@maine.edu::ecdd4152-0f36-425b-85e0-d9bbdf8c6661" providerId="AD" clId="Web-{E0D3A581-0DF9-49E5-B697-210FE75086AD}" dt="2021-07-30T18:52:35.857" v="1025" actId="1076"/>
          <ac:picMkLst>
            <pc:docMk/>
            <pc:sldMk cId="3200148615" sldId="336"/>
            <ac:picMk id="5" creationId="{00A963A4-282D-4E44-B7E2-EC1AA0A68DFB}"/>
          </ac:picMkLst>
        </pc:picChg>
      </pc:sldChg>
      <pc:sldChg chg="modSp">
        <pc:chgData name="Jennifer Fraser Lobley" userId="S::jennifer.lobley@maine.edu::ecdd4152-0f36-425b-85e0-d9bbdf8c6661" providerId="AD" clId="Web-{E0D3A581-0DF9-49E5-B697-210FE75086AD}" dt="2021-08-04T13:23:37.289" v="2005" actId="20577"/>
        <pc:sldMkLst>
          <pc:docMk/>
          <pc:sldMk cId="2093567007" sldId="340"/>
        </pc:sldMkLst>
        <pc:spChg chg="mod">
          <ac:chgData name="Jennifer Fraser Lobley" userId="S::jennifer.lobley@maine.edu::ecdd4152-0f36-425b-85e0-d9bbdf8c6661" providerId="AD" clId="Web-{E0D3A581-0DF9-49E5-B697-210FE75086AD}" dt="2021-08-04T13:23:37.289" v="2005" actId="20577"/>
          <ac:spMkLst>
            <pc:docMk/>
            <pc:sldMk cId="2093567007" sldId="340"/>
            <ac:spMk id="2" creationId="{755C7E65-32EA-0A44-B4F6-56258315068C}"/>
          </ac:spMkLst>
        </pc:spChg>
      </pc:sldChg>
      <pc:sldChg chg="modSp">
        <pc:chgData name="Jennifer Fraser Lobley" userId="S::jennifer.lobley@maine.edu::ecdd4152-0f36-425b-85e0-d9bbdf8c6661" providerId="AD" clId="Web-{E0D3A581-0DF9-49E5-B697-210FE75086AD}" dt="2021-07-30T22:11:39.139" v="1512" actId="20577"/>
        <pc:sldMkLst>
          <pc:docMk/>
          <pc:sldMk cId="2741555362" sldId="343"/>
        </pc:sldMkLst>
        <pc:spChg chg="mod">
          <ac:chgData name="Jennifer Fraser Lobley" userId="S::jennifer.lobley@maine.edu::ecdd4152-0f36-425b-85e0-d9bbdf8c6661" providerId="AD" clId="Web-{E0D3A581-0DF9-49E5-B697-210FE75086AD}" dt="2021-07-30T22:11:39.139" v="1512" actId="20577"/>
          <ac:spMkLst>
            <pc:docMk/>
            <pc:sldMk cId="2741555362" sldId="343"/>
            <ac:spMk id="2" creationId="{BAEAD840-683D-DD47-92C6-4FBB0353315B}"/>
          </ac:spMkLst>
        </pc:spChg>
      </pc:sldChg>
      <pc:sldChg chg="addSp delSp modSp addCm delCm">
        <pc:chgData name="Jennifer Fraser Lobley" userId="S::jennifer.lobley@maine.edu::ecdd4152-0f36-425b-85e0-d9bbdf8c6661" providerId="AD" clId="Web-{E0D3A581-0DF9-49E5-B697-210FE75086AD}" dt="2021-07-30T22:45:06.808" v="1577"/>
        <pc:sldMkLst>
          <pc:docMk/>
          <pc:sldMk cId="1319982603" sldId="344"/>
        </pc:sldMkLst>
        <pc:spChg chg="mod">
          <ac:chgData name="Jennifer Fraser Lobley" userId="S::jennifer.lobley@maine.edu::ecdd4152-0f36-425b-85e0-d9bbdf8c6661" providerId="AD" clId="Web-{E0D3A581-0DF9-49E5-B697-210FE75086AD}" dt="2021-07-30T22:27:11.790" v="1534" actId="20577"/>
          <ac:spMkLst>
            <pc:docMk/>
            <pc:sldMk cId="1319982603" sldId="344"/>
            <ac:spMk id="2" creationId="{00000000-0000-0000-0000-000000000000}"/>
          </ac:spMkLst>
        </pc:spChg>
        <pc:spChg chg="mod">
          <ac:chgData name="Jennifer Fraser Lobley" userId="S::jennifer.lobley@maine.edu::ecdd4152-0f36-425b-85e0-d9bbdf8c6661" providerId="AD" clId="Web-{E0D3A581-0DF9-49E5-B697-210FE75086AD}" dt="2021-07-30T22:36:13.153" v="1561" actId="1076"/>
          <ac:spMkLst>
            <pc:docMk/>
            <pc:sldMk cId="1319982603" sldId="344"/>
            <ac:spMk id="3" creationId="{00000000-0000-0000-0000-000000000000}"/>
          </ac:spMkLst>
        </pc:spChg>
        <pc:spChg chg="add del mod">
          <ac:chgData name="Jennifer Fraser Lobley" userId="S::jennifer.lobley@maine.edu::ecdd4152-0f36-425b-85e0-d9bbdf8c6661" providerId="AD" clId="Web-{E0D3A581-0DF9-49E5-B697-210FE75086AD}" dt="2021-07-30T22:33:47.754" v="1552"/>
          <ac:spMkLst>
            <pc:docMk/>
            <pc:sldMk cId="1319982603" sldId="344"/>
            <ac:spMk id="5" creationId="{B8886142-CD00-4090-8036-444CA958B14E}"/>
          </ac:spMkLst>
        </pc:spChg>
        <pc:spChg chg="add del mod">
          <ac:chgData name="Jennifer Fraser Lobley" userId="S::jennifer.lobley@maine.edu::ecdd4152-0f36-425b-85e0-d9bbdf8c6661" providerId="AD" clId="Web-{E0D3A581-0DF9-49E5-B697-210FE75086AD}" dt="2021-07-30T22:33:41.707" v="1550"/>
          <ac:spMkLst>
            <pc:docMk/>
            <pc:sldMk cId="1319982603" sldId="344"/>
            <ac:spMk id="6" creationId="{7F77CFEC-9CCC-403B-84D1-2153D6AA4FAE}"/>
          </ac:spMkLst>
        </pc:spChg>
        <pc:spChg chg="add del mod">
          <ac:chgData name="Jennifer Fraser Lobley" userId="S::jennifer.lobley@maine.edu::ecdd4152-0f36-425b-85e0-d9bbdf8c6661" providerId="AD" clId="Web-{E0D3A581-0DF9-49E5-B697-210FE75086AD}" dt="2021-07-30T22:34:08.505" v="1555"/>
          <ac:spMkLst>
            <pc:docMk/>
            <pc:sldMk cId="1319982603" sldId="344"/>
            <ac:spMk id="7" creationId="{402D34F3-E845-419B-9B2B-425E61CC262F}"/>
          </ac:spMkLst>
        </pc:spChg>
        <pc:picChg chg="del mod">
          <ac:chgData name="Jennifer Fraser Lobley" userId="S::jennifer.lobley@maine.edu::ecdd4152-0f36-425b-85e0-d9bbdf8c6661" providerId="AD" clId="Web-{E0D3A581-0DF9-49E5-B697-210FE75086AD}" dt="2021-07-30T22:31:19.047" v="1537"/>
          <ac:picMkLst>
            <pc:docMk/>
            <pc:sldMk cId="1319982603" sldId="344"/>
            <ac:picMk id="4" creationId="{BF46170F-82ED-AD4D-8237-34E43E7FBFAF}"/>
          </ac:picMkLst>
        </pc:picChg>
      </pc:sldChg>
      <pc:sldChg chg="addSp delSp modSp">
        <pc:chgData name="Jennifer Fraser Lobley" userId="S::jennifer.lobley@maine.edu::ecdd4152-0f36-425b-85e0-d9bbdf8c6661" providerId="AD" clId="Web-{E0D3A581-0DF9-49E5-B697-210FE75086AD}" dt="2021-07-30T22:48:48.471" v="1630" actId="1076"/>
        <pc:sldMkLst>
          <pc:docMk/>
          <pc:sldMk cId="988321598" sldId="346"/>
        </pc:sldMkLst>
        <pc:spChg chg="mod">
          <ac:chgData name="Jennifer Fraser Lobley" userId="S::jennifer.lobley@maine.edu::ecdd4152-0f36-425b-85e0-d9bbdf8c6661" providerId="AD" clId="Web-{E0D3A581-0DF9-49E5-B697-210FE75086AD}" dt="2021-07-30T22:46:02.544" v="1604" actId="20577"/>
          <ac:spMkLst>
            <pc:docMk/>
            <pc:sldMk cId="988321598" sldId="346"/>
            <ac:spMk id="2" creationId="{8AD72ADF-4461-E146-9119-732F13B87B54}"/>
          </ac:spMkLst>
        </pc:spChg>
        <pc:spChg chg="add del mod">
          <ac:chgData name="Jennifer Fraser Lobley" userId="S::jennifer.lobley@maine.edu::ecdd4152-0f36-425b-85e0-d9bbdf8c6661" providerId="AD" clId="Web-{E0D3A581-0DF9-49E5-B697-210FE75086AD}" dt="2021-07-30T22:46:23.045" v="1609"/>
          <ac:spMkLst>
            <pc:docMk/>
            <pc:sldMk cId="988321598" sldId="346"/>
            <ac:spMk id="3" creationId="{C49376A8-09F8-43C2-AC7A-440BBA3EE920}"/>
          </ac:spMkLst>
        </pc:spChg>
        <pc:spChg chg="mod">
          <ac:chgData name="Jennifer Fraser Lobley" userId="S::jennifer.lobley@maine.edu::ecdd4152-0f36-425b-85e0-d9bbdf8c6661" providerId="AD" clId="Web-{E0D3A581-0DF9-49E5-B697-210FE75086AD}" dt="2021-07-30T22:48:42.627" v="1628" actId="1076"/>
          <ac:spMkLst>
            <pc:docMk/>
            <pc:sldMk cId="988321598" sldId="346"/>
            <ac:spMk id="4" creationId="{130A195D-0A26-E645-B112-1C2690303F25}"/>
          </ac:spMkLst>
        </pc:spChg>
        <pc:picChg chg="mod">
          <ac:chgData name="Jennifer Fraser Lobley" userId="S::jennifer.lobley@maine.edu::ecdd4152-0f36-425b-85e0-d9bbdf8c6661" providerId="AD" clId="Web-{E0D3A581-0DF9-49E5-B697-210FE75086AD}" dt="2021-07-30T22:48:48.471" v="1630" actId="1076"/>
          <ac:picMkLst>
            <pc:docMk/>
            <pc:sldMk cId="988321598" sldId="346"/>
            <ac:picMk id="6" creationId="{78D3238D-1AE5-F84E-80B9-E21C506A5C82}"/>
          </ac:picMkLst>
        </pc:picChg>
      </pc:sldChg>
      <pc:sldChg chg="modSp">
        <pc:chgData name="Jennifer Fraser Lobley" userId="S::jennifer.lobley@maine.edu::ecdd4152-0f36-425b-85e0-d9bbdf8c6661" providerId="AD" clId="Web-{E0D3A581-0DF9-49E5-B697-210FE75086AD}" dt="2021-07-30T22:11:52.514" v="1524" actId="20577"/>
        <pc:sldMkLst>
          <pc:docMk/>
          <pc:sldMk cId="3906504633" sldId="348"/>
        </pc:sldMkLst>
        <pc:spChg chg="mod">
          <ac:chgData name="Jennifer Fraser Lobley" userId="S::jennifer.lobley@maine.edu::ecdd4152-0f36-425b-85e0-d9bbdf8c6661" providerId="AD" clId="Web-{E0D3A581-0DF9-49E5-B697-210FE75086AD}" dt="2021-07-30T22:11:52.514" v="1524" actId="20577"/>
          <ac:spMkLst>
            <pc:docMk/>
            <pc:sldMk cId="3906504633" sldId="348"/>
            <ac:spMk id="3" creationId="{11462148-FEF1-AD44-A326-3FBB9A17D9B0}"/>
          </ac:spMkLst>
        </pc:spChg>
      </pc:sldChg>
      <pc:sldChg chg="modSp">
        <pc:chgData name="Jennifer Fraser Lobley" userId="S::jennifer.lobley@maine.edu::ecdd4152-0f36-425b-85e0-d9bbdf8c6661" providerId="AD" clId="Web-{E0D3A581-0DF9-49E5-B697-210FE75086AD}" dt="2021-08-02T20:04:09.935" v="1938" actId="14100"/>
        <pc:sldMkLst>
          <pc:docMk/>
          <pc:sldMk cId="2776825989" sldId="354"/>
        </pc:sldMkLst>
        <pc:spChg chg="mod">
          <ac:chgData name="Jennifer Fraser Lobley" userId="S::jennifer.lobley@maine.edu::ecdd4152-0f36-425b-85e0-d9bbdf8c6661" providerId="AD" clId="Web-{E0D3A581-0DF9-49E5-B697-210FE75086AD}" dt="2021-08-02T20:04:09.935" v="1938" actId="14100"/>
          <ac:spMkLst>
            <pc:docMk/>
            <pc:sldMk cId="2776825989" sldId="354"/>
            <ac:spMk id="2" creationId="{00000000-0000-0000-0000-000000000000}"/>
          </ac:spMkLst>
        </pc:spChg>
        <pc:spChg chg="mod">
          <ac:chgData name="Jennifer Fraser Lobley" userId="S::jennifer.lobley@maine.edu::ecdd4152-0f36-425b-85e0-d9bbdf8c6661" providerId="AD" clId="Web-{E0D3A581-0DF9-49E5-B697-210FE75086AD}" dt="2021-08-02T19:59:37.601" v="1932" actId="1076"/>
          <ac:spMkLst>
            <pc:docMk/>
            <pc:sldMk cId="2776825989" sldId="354"/>
            <ac:spMk id="3" creationId="{00000000-0000-0000-0000-000000000000}"/>
          </ac:spMkLst>
        </pc:spChg>
        <pc:picChg chg="mod">
          <ac:chgData name="Jennifer Fraser Lobley" userId="S::jennifer.lobley@maine.edu::ecdd4152-0f36-425b-85e0-d9bbdf8c6661" providerId="AD" clId="Web-{E0D3A581-0DF9-49E5-B697-210FE75086AD}" dt="2021-08-02T19:58:56.990" v="1921" actId="14100"/>
          <ac:picMkLst>
            <pc:docMk/>
            <pc:sldMk cId="2776825989" sldId="354"/>
            <ac:picMk id="6" creationId="{44408435-54C7-3449-9944-331C98365D5B}"/>
          </ac:picMkLst>
        </pc:picChg>
      </pc:sldChg>
      <pc:sldChg chg="delSp modSp delCm">
        <pc:chgData name="Jennifer Fraser Lobley" userId="S::jennifer.lobley@maine.edu::ecdd4152-0f36-425b-85e0-d9bbdf8c6661" providerId="AD" clId="Web-{E0D3A581-0DF9-49E5-B697-210FE75086AD}" dt="2021-08-02T20:33:41.934" v="1995" actId="20577"/>
        <pc:sldMkLst>
          <pc:docMk/>
          <pc:sldMk cId="3138259497" sldId="355"/>
        </pc:sldMkLst>
        <pc:spChg chg="mod">
          <ac:chgData name="Jennifer Fraser Lobley" userId="S::jennifer.lobley@maine.edu::ecdd4152-0f36-425b-85e0-d9bbdf8c6661" providerId="AD" clId="Web-{E0D3A581-0DF9-49E5-B697-210FE75086AD}" dt="2021-08-02T20:33:09.652" v="1985" actId="1076"/>
          <ac:spMkLst>
            <pc:docMk/>
            <pc:sldMk cId="3138259497" sldId="355"/>
            <ac:spMk id="2" creationId="{00000000-0000-0000-0000-000000000000}"/>
          </ac:spMkLst>
        </pc:spChg>
        <pc:spChg chg="mod">
          <ac:chgData name="Jennifer Fraser Lobley" userId="S::jennifer.lobley@maine.edu::ecdd4152-0f36-425b-85e0-d9bbdf8c6661" providerId="AD" clId="Web-{E0D3A581-0DF9-49E5-B697-210FE75086AD}" dt="2021-08-02T20:33:41.934" v="1995" actId="20577"/>
          <ac:spMkLst>
            <pc:docMk/>
            <pc:sldMk cId="3138259497" sldId="355"/>
            <ac:spMk id="3" creationId="{00000000-0000-0000-0000-000000000000}"/>
          </ac:spMkLst>
        </pc:spChg>
        <pc:picChg chg="del mod">
          <ac:chgData name="Jennifer Fraser Lobley" userId="S::jennifer.lobley@maine.edu::ecdd4152-0f36-425b-85e0-d9bbdf8c6661" providerId="AD" clId="Web-{E0D3A581-0DF9-49E5-B697-210FE75086AD}" dt="2021-08-02T20:33:00.776" v="1983"/>
          <ac:picMkLst>
            <pc:docMk/>
            <pc:sldMk cId="3138259497" sldId="355"/>
            <ac:picMk id="4" creationId="{CE634899-FB43-BC44-B16A-307EBAF8DE71}"/>
          </ac:picMkLst>
        </pc:picChg>
      </pc:sldChg>
      <pc:sldChg chg="del">
        <pc:chgData name="Jennifer Fraser Lobley" userId="S::jennifer.lobley@maine.edu::ecdd4152-0f36-425b-85e0-d9bbdf8c6661" providerId="AD" clId="Web-{E0D3A581-0DF9-49E5-B697-210FE75086AD}" dt="2021-08-02T20:33:53.746" v="1996"/>
        <pc:sldMkLst>
          <pc:docMk/>
          <pc:sldMk cId="2396811668" sldId="356"/>
        </pc:sldMkLst>
      </pc:sldChg>
      <pc:sldChg chg="modSp">
        <pc:chgData name="Jennifer Fraser Lobley" userId="S::jennifer.lobley@maine.edu::ecdd4152-0f36-425b-85e0-d9bbdf8c6661" providerId="AD" clId="Web-{E0D3A581-0DF9-49E5-B697-210FE75086AD}" dt="2021-07-30T19:09:31.348" v="1038" actId="20577"/>
        <pc:sldMkLst>
          <pc:docMk/>
          <pc:sldMk cId="3468450210" sldId="363"/>
        </pc:sldMkLst>
        <pc:spChg chg="mod">
          <ac:chgData name="Jennifer Fraser Lobley" userId="S::jennifer.lobley@maine.edu::ecdd4152-0f36-425b-85e0-d9bbdf8c6661" providerId="AD" clId="Web-{E0D3A581-0DF9-49E5-B697-210FE75086AD}" dt="2021-07-30T19:09:31.348" v="1038" actId="20577"/>
          <ac:spMkLst>
            <pc:docMk/>
            <pc:sldMk cId="3468450210" sldId="363"/>
            <ac:spMk id="2" creationId="{BAEAD840-683D-DD47-92C6-4FBB0353315B}"/>
          </ac:spMkLst>
        </pc:spChg>
      </pc:sldChg>
      <pc:sldChg chg="addSp modSp addCm">
        <pc:chgData name="Jennifer Fraser Lobley" userId="S::jennifer.lobley@maine.edu::ecdd4152-0f36-425b-85e0-d9bbdf8c6661" providerId="AD" clId="Web-{E0D3A581-0DF9-49E5-B697-210FE75086AD}" dt="2021-07-30T19:50:21.646" v="1180" actId="20577"/>
        <pc:sldMkLst>
          <pc:docMk/>
          <pc:sldMk cId="3716208191" sldId="364"/>
        </pc:sldMkLst>
        <pc:spChg chg="mod">
          <ac:chgData name="Jennifer Fraser Lobley" userId="S::jennifer.lobley@maine.edu::ecdd4152-0f36-425b-85e0-d9bbdf8c6661" providerId="AD" clId="Web-{E0D3A581-0DF9-49E5-B697-210FE75086AD}" dt="2021-07-30T19:34:25.880" v="1064" actId="20577"/>
          <ac:spMkLst>
            <pc:docMk/>
            <pc:sldMk cId="3716208191" sldId="364"/>
            <ac:spMk id="2" creationId="{00000000-0000-0000-0000-000000000000}"/>
          </ac:spMkLst>
        </pc:spChg>
        <pc:spChg chg="mod">
          <ac:chgData name="Jennifer Fraser Lobley" userId="S::jennifer.lobley@maine.edu::ecdd4152-0f36-425b-85e0-d9bbdf8c6661" providerId="AD" clId="Web-{E0D3A581-0DF9-49E5-B697-210FE75086AD}" dt="2021-07-30T19:50:21.646" v="1180" actId="20577"/>
          <ac:spMkLst>
            <pc:docMk/>
            <pc:sldMk cId="3716208191" sldId="364"/>
            <ac:spMk id="3" creationId="{00000000-0000-0000-0000-000000000000}"/>
          </ac:spMkLst>
        </pc:spChg>
        <pc:spChg chg="add mod">
          <ac:chgData name="Jennifer Fraser Lobley" userId="S::jennifer.lobley@maine.edu::ecdd4152-0f36-425b-85e0-d9bbdf8c6661" providerId="AD" clId="Web-{E0D3A581-0DF9-49E5-B697-210FE75086AD}" dt="2021-07-30T19:43:40.358" v="1148" actId="20577"/>
          <ac:spMkLst>
            <pc:docMk/>
            <pc:sldMk cId="3716208191" sldId="364"/>
            <ac:spMk id="5" creationId="{6E118BFB-A5B8-46AD-8A46-7E933448F1C6}"/>
          </ac:spMkLst>
        </pc:spChg>
        <pc:spChg chg="add mod">
          <ac:chgData name="Jennifer Fraser Lobley" userId="S::jennifer.lobley@maine.edu::ecdd4152-0f36-425b-85e0-d9bbdf8c6661" providerId="AD" clId="Web-{E0D3A581-0DF9-49E5-B697-210FE75086AD}" dt="2021-07-30T19:41:04.605" v="1110" actId="1076"/>
          <ac:spMkLst>
            <pc:docMk/>
            <pc:sldMk cId="3716208191" sldId="364"/>
            <ac:spMk id="6" creationId="{69CF60C1-5817-4BBF-98F7-B8CC9D98DD76}"/>
          </ac:spMkLst>
        </pc:spChg>
        <pc:picChg chg="mod">
          <ac:chgData name="Jennifer Fraser Lobley" userId="S::jennifer.lobley@maine.edu::ecdd4152-0f36-425b-85e0-d9bbdf8c6661" providerId="AD" clId="Web-{E0D3A581-0DF9-49E5-B697-210FE75086AD}" dt="2021-07-30T19:40:34.933" v="1104" actId="14100"/>
          <ac:picMkLst>
            <pc:docMk/>
            <pc:sldMk cId="3716208191" sldId="364"/>
            <ac:picMk id="4" creationId="{104DB34C-3388-794C-9E20-23630CCCA8FF}"/>
          </ac:picMkLst>
        </pc:picChg>
      </pc:sldChg>
      <pc:sldChg chg="addSp delSp modSp">
        <pc:chgData name="Jennifer Fraser Lobley" userId="S::jennifer.lobley@maine.edu::ecdd4152-0f36-425b-85e0-d9bbdf8c6661" providerId="AD" clId="Web-{E0D3A581-0DF9-49E5-B697-210FE75086AD}" dt="2021-07-30T19:52:06.101" v="1191" actId="20577"/>
        <pc:sldMkLst>
          <pc:docMk/>
          <pc:sldMk cId="254136013" sldId="365"/>
        </pc:sldMkLst>
        <pc:spChg chg="mod">
          <ac:chgData name="Jennifer Fraser Lobley" userId="S::jennifer.lobley@maine.edu::ecdd4152-0f36-425b-85e0-d9bbdf8c6661" providerId="AD" clId="Web-{E0D3A581-0DF9-49E5-B697-210FE75086AD}" dt="2021-07-30T19:50:49.068" v="1183" actId="20577"/>
          <ac:spMkLst>
            <pc:docMk/>
            <pc:sldMk cId="254136013" sldId="365"/>
            <ac:spMk id="2" creationId="{00000000-0000-0000-0000-000000000000}"/>
          </ac:spMkLst>
        </pc:spChg>
        <pc:spChg chg="add mod">
          <ac:chgData name="Jennifer Fraser Lobley" userId="S::jennifer.lobley@maine.edu::ecdd4152-0f36-425b-85e0-d9bbdf8c6661" providerId="AD" clId="Web-{E0D3A581-0DF9-49E5-B697-210FE75086AD}" dt="2021-07-30T19:52:06.101" v="1191" actId="20577"/>
          <ac:spMkLst>
            <pc:docMk/>
            <pc:sldMk cId="254136013" sldId="365"/>
            <ac:spMk id="4" creationId="{3C464C61-F4FA-417E-B1A7-9F08B9433E38}"/>
          </ac:spMkLst>
        </pc:spChg>
        <pc:spChg chg="add del mod">
          <ac:chgData name="Jennifer Fraser Lobley" userId="S::jennifer.lobley@maine.edu::ecdd4152-0f36-425b-85e0-d9bbdf8c6661" providerId="AD" clId="Web-{E0D3A581-0DF9-49E5-B697-210FE75086AD}" dt="2021-07-30T19:51:52.132" v="1190"/>
          <ac:spMkLst>
            <pc:docMk/>
            <pc:sldMk cId="254136013" sldId="365"/>
            <ac:spMk id="5" creationId="{0C02A55B-1E7C-4F68-921B-447C563E4C75}"/>
          </ac:spMkLst>
        </pc:spChg>
        <pc:picChg chg="del">
          <ac:chgData name="Jennifer Fraser Lobley" userId="S::jennifer.lobley@maine.edu::ecdd4152-0f36-425b-85e0-d9bbdf8c6661" providerId="AD" clId="Web-{E0D3A581-0DF9-49E5-B697-210FE75086AD}" dt="2021-07-30T19:50:50.818" v="1184"/>
          <ac:picMkLst>
            <pc:docMk/>
            <pc:sldMk cId="254136013" sldId="365"/>
            <ac:picMk id="1026" creationId="{E19EBCF3-5DD9-574D-B1AF-32DE3D118C94}"/>
          </ac:picMkLst>
        </pc:picChg>
      </pc:sldChg>
      <pc:sldChg chg="modSp">
        <pc:chgData name="Jennifer Fraser Lobley" userId="S::jennifer.lobley@maine.edu::ecdd4152-0f36-425b-85e0-d9bbdf8c6661" providerId="AD" clId="Web-{E0D3A581-0DF9-49E5-B697-210FE75086AD}" dt="2021-07-30T19:57:33.309" v="1275" actId="20577"/>
        <pc:sldMkLst>
          <pc:docMk/>
          <pc:sldMk cId="289676105" sldId="366"/>
        </pc:sldMkLst>
        <pc:spChg chg="mod">
          <ac:chgData name="Jennifer Fraser Lobley" userId="S::jennifer.lobley@maine.edu::ecdd4152-0f36-425b-85e0-d9bbdf8c6661" providerId="AD" clId="Web-{E0D3A581-0DF9-49E5-B697-210FE75086AD}" dt="2021-07-30T19:55:19.807" v="1247" actId="20577"/>
          <ac:spMkLst>
            <pc:docMk/>
            <pc:sldMk cId="289676105" sldId="366"/>
            <ac:spMk id="2" creationId="{8AD72ADF-4461-E146-9119-732F13B87B54}"/>
          </ac:spMkLst>
        </pc:spChg>
        <pc:spChg chg="mod">
          <ac:chgData name="Jennifer Fraser Lobley" userId="S::jennifer.lobley@maine.edu::ecdd4152-0f36-425b-85e0-d9bbdf8c6661" providerId="AD" clId="Web-{E0D3A581-0DF9-49E5-B697-210FE75086AD}" dt="2021-07-30T19:57:33.309" v="1275" actId="20577"/>
          <ac:spMkLst>
            <pc:docMk/>
            <pc:sldMk cId="289676105" sldId="366"/>
            <ac:spMk id="4" creationId="{130A195D-0A26-E645-B112-1C2690303F25}"/>
          </ac:spMkLst>
        </pc:spChg>
        <pc:picChg chg="mod">
          <ac:chgData name="Jennifer Fraser Lobley" userId="S::jennifer.lobley@maine.edu::ecdd4152-0f36-425b-85e0-d9bbdf8c6661" providerId="AD" clId="Web-{E0D3A581-0DF9-49E5-B697-210FE75086AD}" dt="2021-07-30T19:54:18.025" v="1235" actId="1076"/>
          <ac:picMkLst>
            <pc:docMk/>
            <pc:sldMk cId="289676105" sldId="366"/>
            <ac:picMk id="8" creationId="{DBCBCE65-E937-DC46-B768-07FE51269018}"/>
          </ac:picMkLst>
        </pc:picChg>
      </pc:sldChg>
      <pc:sldChg chg="modSp">
        <pc:chgData name="Jennifer Fraser Lobley" userId="S::jennifer.lobley@maine.edu::ecdd4152-0f36-425b-85e0-d9bbdf8c6661" providerId="AD" clId="Web-{E0D3A581-0DF9-49E5-B697-210FE75086AD}" dt="2021-07-30T19:09:49.958" v="1047" actId="20577"/>
        <pc:sldMkLst>
          <pc:docMk/>
          <pc:sldMk cId="2571484331" sldId="368"/>
        </pc:sldMkLst>
        <pc:spChg chg="mod">
          <ac:chgData name="Jennifer Fraser Lobley" userId="S::jennifer.lobley@maine.edu::ecdd4152-0f36-425b-85e0-d9bbdf8c6661" providerId="AD" clId="Web-{E0D3A581-0DF9-49E5-B697-210FE75086AD}" dt="2021-07-30T19:09:49.958" v="1047" actId="20577"/>
          <ac:spMkLst>
            <pc:docMk/>
            <pc:sldMk cId="2571484331" sldId="368"/>
            <ac:spMk id="3" creationId="{11462148-FEF1-AD44-A326-3FBB9A17D9B0}"/>
          </ac:spMkLst>
        </pc:spChg>
      </pc:sldChg>
      <pc:sldChg chg="modSp">
        <pc:chgData name="Jennifer Fraser Lobley" userId="S::jennifer.lobley@maine.edu::ecdd4152-0f36-425b-85e0-d9bbdf8c6661" providerId="AD" clId="Web-{E0D3A581-0DF9-49E5-B697-210FE75086AD}" dt="2021-08-04T13:26:03.604" v="2016" actId="20577"/>
        <pc:sldMkLst>
          <pc:docMk/>
          <pc:sldMk cId="1275062283" sldId="369"/>
        </pc:sldMkLst>
        <pc:spChg chg="mod">
          <ac:chgData name="Jennifer Fraser Lobley" userId="S::jennifer.lobley@maine.edu::ecdd4152-0f36-425b-85e0-d9bbdf8c6661" providerId="AD" clId="Web-{E0D3A581-0DF9-49E5-B697-210FE75086AD}" dt="2021-08-04T13:26:03.604" v="2016" actId="20577"/>
          <ac:spMkLst>
            <pc:docMk/>
            <pc:sldMk cId="1275062283" sldId="369"/>
            <ac:spMk id="2" creationId="{755C7E65-32EA-0A44-B4F6-56258315068C}"/>
          </ac:spMkLst>
        </pc:spChg>
      </pc:sldChg>
      <pc:sldChg chg="modSp">
        <pc:chgData name="Jennifer Fraser Lobley" userId="S::jennifer.lobley@maine.edu::ecdd4152-0f36-425b-85e0-d9bbdf8c6661" providerId="AD" clId="Web-{E0D3A581-0DF9-49E5-B697-210FE75086AD}" dt="2021-08-04T13:26:09.714" v="2017" actId="20577"/>
        <pc:sldMkLst>
          <pc:docMk/>
          <pc:sldMk cId="1428350555" sldId="370"/>
        </pc:sldMkLst>
        <pc:spChg chg="mod">
          <ac:chgData name="Jennifer Fraser Lobley" userId="S::jennifer.lobley@maine.edu::ecdd4152-0f36-425b-85e0-d9bbdf8c6661" providerId="AD" clId="Web-{E0D3A581-0DF9-49E5-B697-210FE75086AD}" dt="2021-08-04T13:26:09.714" v="2017" actId="20577"/>
          <ac:spMkLst>
            <pc:docMk/>
            <pc:sldMk cId="1428350555" sldId="370"/>
            <ac:spMk id="2" creationId="{755C7E65-32EA-0A44-B4F6-56258315068C}"/>
          </ac:spMkLst>
        </pc:spChg>
      </pc:sldChg>
      <pc:sldChg chg="modSp">
        <pc:chgData name="Jennifer Fraser Lobley" userId="S::jennifer.lobley@maine.edu::ecdd4152-0f36-425b-85e0-d9bbdf8c6661" providerId="AD" clId="Web-{E0D3A581-0DF9-49E5-B697-210FE75086AD}" dt="2021-08-02T20:35:12.045" v="1999" actId="1076"/>
        <pc:sldMkLst>
          <pc:docMk/>
          <pc:sldMk cId="4062913148" sldId="373"/>
        </pc:sldMkLst>
        <pc:spChg chg="mod">
          <ac:chgData name="Jennifer Fraser Lobley" userId="S::jennifer.lobley@maine.edu::ecdd4152-0f36-425b-85e0-d9bbdf8c6661" providerId="AD" clId="Web-{E0D3A581-0DF9-49E5-B697-210FE75086AD}" dt="2021-08-02T20:35:12.045" v="1999" actId="1076"/>
          <ac:spMkLst>
            <pc:docMk/>
            <pc:sldMk cId="4062913148" sldId="373"/>
            <ac:spMk id="2" creationId="{BAEAD840-683D-DD47-92C6-4FBB0353315B}"/>
          </ac:spMkLst>
        </pc:spChg>
      </pc:sldChg>
      <pc:sldChg chg="modSp">
        <pc:chgData name="Jennifer Fraser Lobley" userId="S::jennifer.lobley@maine.edu::ecdd4152-0f36-425b-85e0-d9bbdf8c6661" providerId="AD" clId="Web-{E0D3A581-0DF9-49E5-B697-210FE75086AD}" dt="2021-08-04T13:26:39.090" v="2020" actId="20577"/>
        <pc:sldMkLst>
          <pc:docMk/>
          <pc:sldMk cId="113069318" sldId="379"/>
        </pc:sldMkLst>
        <pc:spChg chg="mod">
          <ac:chgData name="Jennifer Fraser Lobley" userId="S::jennifer.lobley@maine.edu::ecdd4152-0f36-425b-85e0-d9bbdf8c6661" providerId="AD" clId="Web-{E0D3A581-0DF9-49E5-B697-210FE75086AD}" dt="2021-08-04T13:26:39.090" v="2020" actId="20577"/>
          <ac:spMkLst>
            <pc:docMk/>
            <pc:sldMk cId="113069318" sldId="379"/>
            <ac:spMk id="2" creationId="{755C7E65-32EA-0A44-B4F6-56258315068C}"/>
          </ac:spMkLst>
        </pc:spChg>
      </pc:sldChg>
      <pc:sldChg chg="modSp">
        <pc:chgData name="Jennifer Fraser Lobley" userId="S::jennifer.lobley@maine.edu::ecdd4152-0f36-425b-85e0-d9bbdf8c6661" providerId="AD" clId="Web-{E0D3A581-0DF9-49E5-B697-210FE75086AD}" dt="2021-08-04T13:23:32.242" v="2004" actId="20577"/>
        <pc:sldMkLst>
          <pc:docMk/>
          <pc:sldMk cId="1343502089" sldId="383"/>
        </pc:sldMkLst>
        <pc:spChg chg="mod">
          <ac:chgData name="Jennifer Fraser Lobley" userId="S::jennifer.lobley@maine.edu::ecdd4152-0f36-425b-85e0-d9bbdf8c6661" providerId="AD" clId="Web-{E0D3A581-0DF9-49E5-B697-210FE75086AD}" dt="2021-08-04T13:23:32.242" v="2004" actId="20577"/>
          <ac:spMkLst>
            <pc:docMk/>
            <pc:sldMk cId="1343502089" sldId="383"/>
            <ac:spMk id="2" creationId="{755C7E65-32EA-0A44-B4F6-56258315068C}"/>
          </ac:spMkLst>
        </pc:spChg>
      </pc:sldChg>
      <pc:sldChg chg="modSp">
        <pc:chgData name="Jennifer Fraser Lobley" userId="S::jennifer.lobley@maine.edu::ecdd4152-0f36-425b-85e0-d9bbdf8c6661" providerId="AD" clId="Web-{E0D3A581-0DF9-49E5-B697-210FE75086AD}" dt="2021-08-04T13:23:44.414" v="2006" actId="20577"/>
        <pc:sldMkLst>
          <pc:docMk/>
          <pc:sldMk cId="3489088789" sldId="384"/>
        </pc:sldMkLst>
        <pc:spChg chg="mod">
          <ac:chgData name="Jennifer Fraser Lobley" userId="S::jennifer.lobley@maine.edu::ecdd4152-0f36-425b-85e0-d9bbdf8c6661" providerId="AD" clId="Web-{E0D3A581-0DF9-49E5-B697-210FE75086AD}" dt="2021-08-04T13:23:44.414" v="2006" actId="20577"/>
          <ac:spMkLst>
            <pc:docMk/>
            <pc:sldMk cId="3489088789" sldId="384"/>
            <ac:spMk id="2" creationId="{755C7E65-32EA-0A44-B4F6-56258315068C}"/>
          </ac:spMkLst>
        </pc:spChg>
      </pc:sldChg>
      <pc:sldChg chg="modSp">
        <pc:chgData name="Jennifer Fraser Lobley" userId="S::jennifer.lobley@maine.edu::ecdd4152-0f36-425b-85e0-d9bbdf8c6661" providerId="AD" clId="Web-{E0D3A581-0DF9-49E5-B697-210FE75086AD}" dt="2021-08-04T13:23:11.585" v="2002" actId="20577"/>
        <pc:sldMkLst>
          <pc:docMk/>
          <pc:sldMk cId="1526217029" sldId="385"/>
        </pc:sldMkLst>
        <pc:spChg chg="mod">
          <ac:chgData name="Jennifer Fraser Lobley" userId="S::jennifer.lobley@maine.edu::ecdd4152-0f36-425b-85e0-d9bbdf8c6661" providerId="AD" clId="Web-{E0D3A581-0DF9-49E5-B697-210FE75086AD}" dt="2021-08-04T13:23:11.585" v="2002" actId="20577"/>
          <ac:spMkLst>
            <pc:docMk/>
            <pc:sldMk cId="1526217029" sldId="385"/>
            <ac:spMk id="2" creationId="{755C7E65-32EA-0A44-B4F6-56258315068C}"/>
          </ac:spMkLst>
        </pc:spChg>
      </pc:sldChg>
      <pc:sldChg chg="modSp">
        <pc:chgData name="Jennifer Fraser Lobley" userId="S::jennifer.lobley@maine.edu::ecdd4152-0f36-425b-85e0-d9bbdf8c6661" providerId="AD" clId="Web-{E0D3A581-0DF9-49E5-B697-210FE75086AD}" dt="2021-08-04T13:23:21.085" v="2003" actId="20577"/>
        <pc:sldMkLst>
          <pc:docMk/>
          <pc:sldMk cId="2392875755" sldId="386"/>
        </pc:sldMkLst>
        <pc:spChg chg="mod">
          <ac:chgData name="Jennifer Fraser Lobley" userId="S::jennifer.lobley@maine.edu::ecdd4152-0f36-425b-85e0-d9bbdf8c6661" providerId="AD" clId="Web-{E0D3A581-0DF9-49E5-B697-210FE75086AD}" dt="2021-08-04T13:23:21.085" v="2003" actId="20577"/>
          <ac:spMkLst>
            <pc:docMk/>
            <pc:sldMk cId="2392875755" sldId="386"/>
            <ac:spMk id="2" creationId="{755C7E65-32EA-0A44-B4F6-56258315068C}"/>
          </ac:spMkLst>
        </pc:spChg>
      </pc:sldChg>
      <pc:sldChg chg="modSp">
        <pc:chgData name="Jennifer Fraser Lobley" userId="S::jennifer.lobley@maine.edu::ecdd4152-0f36-425b-85e0-d9bbdf8c6661" providerId="AD" clId="Web-{E0D3A581-0DF9-49E5-B697-210FE75086AD}" dt="2021-08-04T13:23:50.539" v="2007" actId="20577"/>
        <pc:sldMkLst>
          <pc:docMk/>
          <pc:sldMk cId="4137900516" sldId="387"/>
        </pc:sldMkLst>
        <pc:spChg chg="mod">
          <ac:chgData name="Jennifer Fraser Lobley" userId="S::jennifer.lobley@maine.edu::ecdd4152-0f36-425b-85e0-d9bbdf8c6661" providerId="AD" clId="Web-{E0D3A581-0DF9-49E5-B697-210FE75086AD}" dt="2021-08-04T13:23:50.539" v="2007" actId="20577"/>
          <ac:spMkLst>
            <pc:docMk/>
            <pc:sldMk cId="4137900516" sldId="387"/>
            <ac:spMk id="2" creationId="{755C7E65-32EA-0A44-B4F6-56258315068C}"/>
          </ac:spMkLst>
        </pc:spChg>
      </pc:sldChg>
      <pc:sldChg chg="modSp">
        <pc:chgData name="Jennifer Fraser Lobley" userId="S::jennifer.lobley@maine.edu::ecdd4152-0f36-425b-85e0-d9bbdf8c6661" providerId="AD" clId="Web-{E0D3A581-0DF9-49E5-B697-210FE75086AD}" dt="2021-07-30T22:55:17.294" v="1717" actId="14100"/>
        <pc:sldMkLst>
          <pc:docMk/>
          <pc:sldMk cId="2129359026" sldId="388"/>
        </pc:sldMkLst>
        <pc:spChg chg="mod">
          <ac:chgData name="Jennifer Fraser Lobley" userId="S::jennifer.lobley@maine.edu::ecdd4152-0f36-425b-85e0-d9bbdf8c6661" providerId="AD" clId="Web-{E0D3A581-0DF9-49E5-B697-210FE75086AD}" dt="2021-07-30T22:52:09.711" v="1675" actId="20577"/>
          <ac:spMkLst>
            <pc:docMk/>
            <pc:sldMk cId="2129359026" sldId="388"/>
            <ac:spMk id="2" creationId="{8AD72ADF-4461-E146-9119-732F13B87B54}"/>
          </ac:spMkLst>
        </pc:spChg>
        <pc:spChg chg="mod">
          <ac:chgData name="Jennifer Fraser Lobley" userId="S::jennifer.lobley@maine.edu::ecdd4152-0f36-425b-85e0-d9bbdf8c6661" providerId="AD" clId="Web-{E0D3A581-0DF9-49E5-B697-210FE75086AD}" dt="2021-07-30T22:55:17.294" v="1717" actId="14100"/>
          <ac:spMkLst>
            <pc:docMk/>
            <pc:sldMk cId="2129359026" sldId="388"/>
            <ac:spMk id="4" creationId="{671CE220-4A3B-544A-96DE-A940C701A65B}"/>
          </ac:spMkLst>
        </pc:spChg>
      </pc:sldChg>
      <pc:sldChg chg="modSp">
        <pc:chgData name="Jennifer Fraser Lobley" userId="S::jennifer.lobley@maine.edu::ecdd4152-0f36-425b-85e0-d9bbdf8c6661" providerId="AD" clId="Web-{E0D3A581-0DF9-49E5-B697-210FE75086AD}" dt="2021-08-04T13:24:21.649" v="2008" actId="20577"/>
        <pc:sldMkLst>
          <pc:docMk/>
          <pc:sldMk cId="1763044532" sldId="389"/>
        </pc:sldMkLst>
        <pc:spChg chg="mod">
          <ac:chgData name="Jennifer Fraser Lobley" userId="S::jennifer.lobley@maine.edu::ecdd4152-0f36-425b-85e0-d9bbdf8c6661" providerId="AD" clId="Web-{E0D3A581-0DF9-49E5-B697-210FE75086AD}" dt="2021-08-04T13:24:21.649" v="2008" actId="20577"/>
          <ac:spMkLst>
            <pc:docMk/>
            <pc:sldMk cId="1763044532" sldId="389"/>
            <ac:spMk id="2" creationId="{755C7E65-32EA-0A44-B4F6-56258315068C}"/>
          </ac:spMkLst>
        </pc:spChg>
      </pc:sldChg>
      <pc:sldChg chg="modSp">
        <pc:chgData name="Jennifer Fraser Lobley" userId="S::jennifer.lobley@maine.edu::ecdd4152-0f36-425b-85e0-d9bbdf8c6661" providerId="AD" clId="Web-{E0D3A581-0DF9-49E5-B697-210FE75086AD}" dt="2021-08-04T13:24:26.587" v="2009" actId="20577"/>
        <pc:sldMkLst>
          <pc:docMk/>
          <pc:sldMk cId="1683800954" sldId="390"/>
        </pc:sldMkLst>
        <pc:spChg chg="mod">
          <ac:chgData name="Jennifer Fraser Lobley" userId="S::jennifer.lobley@maine.edu::ecdd4152-0f36-425b-85e0-d9bbdf8c6661" providerId="AD" clId="Web-{E0D3A581-0DF9-49E5-B697-210FE75086AD}" dt="2021-08-04T13:24:26.587" v="2009" actId="20577"/>
          <ac:spMkLst>
            <pc:docMk/>
            <pc:sldMk cId="1683800954" sldId="390"/>
            <ac:spMk id="2" creationId="{755C7E65-32EA-0A44-B4F6-56258315068C}"/>
          </ac:spMkLst>
        </pc:spChg>
      </pc:sldChg>
      <pc:sldChg chg="modSp">
        <pc:chgData name="Jennifer Fraser Lobley" userId="S::jennifer.lobley@maine.edu::ecdd4152-0f36-425b-85e0-d9bbdf8c6661" providerId="AD" clId="Web-{E0D3A581-0DF9-49E5-B697-210FE75086AD}" dt="2021-08-04T13:24:34.180" v="2010" actId="20577"/>
        <pc:sldMkLst>
          <pc:docMk/>
          <pc:sldMk cId="3959242042" sldId="391"/>
        </pc:sldMkLst>
        <pc:spChg chg="mod">
          <ac:chgData name="Jennifer Fraser Lobley" userId="S::jennifer.lobley@maine.edu::ecdd4152-0f36-425b-85e0-d9bbdf8c6661" providerId="AD" clId="Web-{E0D3A581-0DF9-49E5-B697-210FE75086AD}" dt="2021-08-04T13:24:34.180" v="2010" actId="20577"/>
          <ac:spMkLst>
            <pc:docMk/>
            <pc:sldMk cId="3959242042" sldId="391"/>
            <ac:spMk id="2" creationId="{755C7E65-32EA-0A44-B4F6-56258315068C}"/>
          </ac:spMkLst>
        </pc:spChg>
      </pc:sldChg>
      <pc:sldChg chg="modSp">
        <pc:chgData name="Jennifer Fraser Lobley" userId="S::jennifer.lobley@maine.edu::ecdd4152-0f36-425b-85e0-d9bbdf8c6661" providerId="AD" clId="Web-{E0D3A581-0DF9-49E5-B697-210FE75086AD}" dt="2021-08-04T13:24:49.212" v="2011" actId="20577"/>
        <pc:sldMkLst>
          <pc:docMk/>
          <pc:sldMk cId="1429148597" sldId="392"/>
        </pc:sldMkLst>
        <pc:spChg chg="mod">
          <ac:chgData name="Jennifer Fraser Lobley" userId="S::jennifer.lobley@maine.edu::ecdd4152-0f36-425b-85e0-d9bbdf8c6661" providerId="AD" clId="Web-{E0D3A581-0DF9-49E5-B697-210FE75086AD}" dt="2021-08-04T13:24:49.212" v="2011" actId="20577"/>
          <ac:spMkLst>
            <pc:docMk/>
            <pc:sldMk cId="1429148597" sldId="392"/>
            <ac:spMk id="2" creationId="{755C7E65-32EA-0A44-B4F6-56258315068C}"/>
          </ac:spMkLst>
        </pc:spChg>
      </pc:sldChg>
      <pc:sldChg chg="modSp">
        <pc:chgData name="Jennifer Fraser Lobley" userId="S::jennifer.lobley@maine.edu::ecdd4152-0f36-425b-85e0-d9bbdf8c6661" providerId="AD" clId="Web-{E0D3A581-0DF9-49E5-B697-210FE75086AD}" dt="2021-08-04T13:24:53.603" v="2012" actId="20577"/>
        <pc:sldMkLst>
          <pc:docMk/>
          <pc:sldMk cId="1093456913" sldId="394"/>
        </pc:sldMkLst>
        <pc:spChg chg="mod">
          <ac:chgData name="Jennifer Fraser Lobley" userId="S::jennifer.lobley@maine.edu::ecdd4152-0f36-425b-85e0-d9bbdf8c6661" providerId="AD" clId="Web-{E0D3A581-0DF9-49E5-B697-210FE75086AD}" dt="2021-08-04T13:24:53.603" v="2012" actId="20577"/>
          <ac:spMkLst>
            <pc:docMk/>
            <pc:sldMk cId="1093456913" sldId="394"/>
            <ac:spMk id="2" creationId="{755C7E65-32EA-0A44-B4F6-56258315068C}"/>
          </ac:spMkLst>
        </pc:spChg>
      </pc:sldChg>
      <pc:sldChg chg="modSp">
        <pc:chgData name="Jennifer Fraser Lobley" userId="S::jennifer.lobley@maine.edu::ecdd4152-0f36-425b-85e0-d9bbdf8c6661" providerId="AD" clId="Web-{E0D3A581-0DF9-49E5-B697-210FE75086AD}" dt="2021-08-04T13:24:58.509" v="2013" actId="20577"/>
        <pc:sldMkLst>
          <pc:docMk/>
          <pc:sldMk cId="565456083" sldId="395"/>
        </pc:sldMkLst>
        <pc:spChg chg="mod">
          <ac:chgData name="Jennifer Fraser Lobley" userId="S::jennifer.lobley@maine.edu::ecdd4152-0f36-425b-85e0-d9bbdf8c6661" providerId="AD" clId="Web-{E0D3A581-0DF9-49E5-B697-210FE75086AD}" dt="2021-08-04T13:24:58.509" v="2013" actId="20577"/>
          <ac:spMkLst>
            <pc:docMk/>
            <pc:sldMk cId="565456083" sldId="395"/>
            <ac:spMk id="2" creationId="{755C7E65-32EA-0A44-B4F6-56258315068C}"/>
          </ac:spMkLst>
        </pc:spChg>
      </pc:sldChg>
      <pc:sldChg chg="del">
        <pc:chgData name="Jennifer Fraser Lobley" userId="S::jennifer.lobley@maine.edu::ecdd4152-0f36-425b-85e0-d9bbdf8c6661" providerId="AD" clId="Web-{E0D3A581-0DF9-49E5-B697-210FE75086AD}" dt="2021-08-02T19:56:44.862" v="1918"/>
        <pc:sldMkLst>
          <pc:docMk/>
          <pc:sldMk cId="2039325043" sldId="396"/>
        </pc:sldMkLst>
      </pc:sldChg>
      <pc:sldChg chg="modSp">
        <pc:chgData name="Jennifer Fraser Lobley" userId="S::jennifer.lobley@maine.edu::ecdd4152-0f36-425b-85e0-d9bbdf8c6661" providerId="AD" clId="Web-{E0D3A581-0DF9-49E5-B697-210FE75086AD}" dt="2021-08-04T13:44:37.645" v="2098" actId="1076"/>
        <pc:sldMkLst>
          <pc:docMk/>
          <pc:sldMk cId="153910600" sldId="399"/>
        </pc:sldMkLst>
        <pc:spChg chg="mod">
          <ac:chgData name="Jennifer Fraser Lobley" userId="S::jennifer.lobley@maine.edu::ecdd4152-0f36-425b-85e0-d9bbdf8c6661" providerId="AD" clId="Web-{E0D3A581-0DF9-49E5-B697-210FE75086AD}" dt="2021-08-04T13:33:54.131" v="2043" actId="20577"/>
          <ac:spMkLst>
            <pc:docMk/>
            <pc:sldMk cId="153910600" sldId="399"/>
            <ac:spMk id="2" creationId="{00000000-0000-0000-0000-000000000000}"/>
          </ac:spMkLst>
        </pc:spChg>
        <pc:spChg chg="mod">
          <ac:chgData name="Jennifer Fraser Lobley" userId="S::jennifer.lobley@maine.edu::ecdd4152-0f36-425b-85e0-d9bbdf8c6661" providerId="AD" clId="Web-{E0D3A581-0DF9-49E5-B697-210FE75086AD}" dt="2021-08-04T13:44:19.739" v="2094" actId="20577"/>
          <ac:spMkLst>
            <pc:docMk/>
            <pc:sldMk cId="153910600" sldId="399"/>
            <ac:spMk id="3" creationId="{00000000-0000-0000-0000-000000000000}"/>
          </ac:spMkLst>
        </pc:spChg>
        <pc:picChg chg="mod">
          <ac:chgData name="Jennifer Fraser Lobley" userId="S::jennifer.lobley@maine.edu::ecdd4152-0f36-425b-85e0-d9bbdf8c6661" providerId="AD" clId="Web-{E0D3A581-0DF9-49E5-B697-210FE75086AD}" dt="2021-08-04T13:44:37.645" v="2098" actId="1076"/>
          <ac:picMkLst>
            <pc:docMk/>
            <pc:sldMk cId="153910600" sldId="399"/>
            <ac:picMk id="4" creationId="{E1F74EFF-F76D-E249-8318-8070F46F180A}"/>
          </ac:picMkLst>
        </pc:picChg>
      </pc:sldChg>
      <pc:sldChg chg="modSp">
        <pc:chgData name="Jennifer Fraser Lobley" userId="S::jennifer.lobley@maine.edu::ecdd4152-0f36-425b-85e0-d9bbdf8c6661" providerId="AD" clId="Web-{E0D3A581-0DF9-49E5-B697-210FE75086AD}" dt="2021-08-04T13:26:27.136" v="2018" actId="20577"/>
        <pc:sldMkLst>
          <pc:docMk/>
          <pc:sldMk cId="926919722" sldId="406"/>
        </pc:sldMkLst>
        <pc:spChg chg="mod">
          <ac:chgData name="Jennifer Fraser Lobley" userId="S::jennifer.lobley@maine.edu::ecdd4152-0f36-425b-85e0-d9bbdf8c6661" providerId="AD" clId="Web-{E0D3A581-0DF9-49E5-B697-210FE75086AD}" dt="2021-08-04T13:26:27.136" v="2018" actId="20577"/>
          <ac:spMkLst>
            <pc:docMk/>
            <pc:sldMk cId="926919722" sldId="406"/>
            <ac:spMk id="2" creationId="{755C7E65-32EA-0A44-B4F6-56258315068C}"/>
          </ac:spMkLst>
        </pc:spChg>
      </pc:sldChg>
      <pc:sldChg chg="modSp">
        <pc:chgData name="Jennifer Fraser Lobley" userId="S::jennifer.lobley@maine.edu::ecdd4152-0f36-425b-85e0-d9bbdf8c6661" providerId="AD" clId="Web-{E0D3A581-0DF9-49E5-B697-210FE75086AD}" dt="2021-08-04T13:26:33.214" v="2019" actId="20577"/>
        <pc:sldMkLst>
          <pc:docMk/>
          <pc:sldMk cId="3884352464" sldId="408"/>
        </pc:sldMkLst>
        <pc:spChg chg="mod">
          <ac:chgData name="Jennifer Fraser Lobley" userId="S::jennifer.lobley@maine.edu::ecdd4152-0f36-425b-85e0-d9bbdf8c6661" providerId="AD" clId="Web-{E0D3A581-0DF9-49E5-B697-210FE75086AD}" dt="2021-08-04T13:26:33.214" v="2019" actId="20577"/>
          <ac:spMkLst>
            <pc:docMk/>
            <pc:sldMk cId="3884352464" sldId="408"/>
            <ac:spMk id="2" creationId="{755C7E65-32EA-0A44-B4F6-56258315068C}"/>
          </ac:spMkLst>
        </pc:spChg>
      </pc:sldChg>
      <pc:sldChg chg="modSp add replId">
        <pc:chgData name="Jennifer Fraser Lobley" userId="S::jennifer.lobley@maine.edu::ecdd4152-0f36-425b-85e0-d9bbdf8c6661" providerId="AD" clId="Web-{E0D3A581-0DF9-49E5-B697-210FE75086AD}" dt="2021-07-30T20:02:23.674" v="1313" actId="14100"/>
        <pc:sldMkLst>
          <pc:docMk/>
          <pc:sldMk cId="1530915637" sldId="409"/>
        </pc:sldMkLst>
        <pc:spChg chg="mod">
          <ac:chgData name="Jennifer Fraser Lobley" userId="S::jennifer.lobley@maine.edu::ecdd4152-0f36-425b-85e0-d9bbdf8c6661" providerId="AD" clId="Web-{E0D3A581-0DF9-49E5-B697-210FE75086AD}" dt="2021-07-30T20:00:54.703" v="1298" actId="20577"/>
          <ac:spMkLst>
            <pc:docMk/>
            <pc:sldMk cId="1530915637" sldId="409"/>
            <ac:spMk id="2" creationId="{8AD72ADF-4461-E146-9119-732F13B87B54}"/>
          </ac:spMkLst>
        </pc:spChg>
        <pc:spChg chg="mod">
          <ac:chgData name="Jennifer Fraser Lobley" userId="S::jennifer.lobley@maine.edu::ecdd4152-0f36-425b-85e0-d9bbdf8c6661" providerId="AD" clId="Web-{E0D3A581-0DF9-49E5-B697-210FE75086AD}" dt="2021-07-30T20:02:23.674" v="1313" actId="14100"/>
          <ac:spMkLst>
            <pc:docMk/>
            <pc:sldMk cId="1530915637" sldId="409"/>
            <ac:spMk id="4" creationId="{130A195D-0A26-E645-B112-1C2690303F25}"/>
          </ac:spMkLst>
        </pc:spChg>
        <pc:picChg chg="mod">
          <ac:chgData name="Jennifer Fraser Lobley" userId="S::jennifer.lobley@maine.edu::ecdd4152-0f36-425b-85e0-d9bbdf8c6661" providerId="AD" clId="Web-{E0D3A581-0DF9-49E5-B697-210FE75086AD}" dt="2021-07-30T20:01:58.017" v="1312" actId="1076"/>
          <ac:picMkLst>
            <pc:docMk/>
            <pc:sldMk cId="1530915637" sldId="409"/>
            <ac:picMk id="8" creationId="{DBCBCE65-E937-DC46-B768-07FE51269018}"/>
          </ac:picMkLst>
        </pc:picChg>
      </pc:sldChg>
      <pc:sldChg chg="addSp modSp new del">
        <pc:chgData name="Jennifer Fraser Lobley" userId="S::jennifer.lobley@maine.edu::ecdd4152-0f36-425b-85e0-d9bbdf8c6661" providerId="AD" clId="Web-{E0D3A581-0DF9-49E5-B697-210FE75086AD}" dt="2021-07-30T19:59:41.093" v="1280"/>
        <pc:sldMkLst>
          <pc:docMk/>
          <pc:sldMk cId="3617765201" sldId="409"/>
        </pc:sldMkLst>
        <pc:spChg chg="add mod">
          <ac:chgData name="Jennifer Fraser Lobley" userId="S::jennifer.lobley@maine.edu::ecdd4152-0f36-425b-85e0-d9bbdf8c6661" providerId="AD" clId="Web-{E0D3A581-0DF9-49E5-B697-210FE75086AD}" dt="2021-07-30T19:59:28.436" v="1279" actId="20577"/>
          <ac:spMkLst>
            <pc:docMk/>
            <pc:sldMk cId="3617765201" sldId="409"/>
            <ac:spMk id="2" creationId="{E0A90810-2586-4F35-8386-94352DB1A56D}"/>
          </ac:spMkLst>
        </pc:spChg>
      </pc:sldChg>
      <pc:sldChg chg="addSp delSp modSp new mod chgLayout">
        <pc:chgData name="Jennifer Fraser Lobley" userId="S::jennifer.lobley@maine.edu::ecdd4152-0f36-425b-85e0-d9bbdf8c6661" providerId="AD" clId="Web-{E0D3A581-0DF9-49E5-B697-210FE75086AD}" dt="2021-07-30T22:03:09.337" v="1488" actId="14100"/>
        <pc:sldMkLst>
          <pc:docMk/>
          <pc:sldMk cId="3194136239" sldId="410"/>
        </pc:sldMkLst>
        <pc:spChg chg="mod">
          <ac:chgData name="Jennifer Fraser Lobley" userId="S::jennifer.lobley@maine.edu::ecdd4152-0f36-425b-85e0-d9bbdf8c6661" providerId="AD" clId="Web-{E0D3A581-0DF9-49E5-B697-210FE75086AD}" dt="2021-07-30T21:59:35.409" v="1483"/>
          <ac:spMkLst>
            <pc:docMk/>
            <pc:sldMk cId="3194136239" sldId="410"/>
            <ac:spMk id="2" creationId="{E0D868E4-F52B-4E43-B684-E0477889F25C}"/>
          </ac:spMkLst>
        </pc:spChg>
        <pc:spChg chg="del">
          <ac:chgData name="Jennifer Fraser Lobley" userId="S::jennifer.lobley@maine.edu::ecdd4152-0f36-425b-85e0-d9bbdf8c6661" providerId="AD" clId="Web-{E0D3A581-0DF9-49E5-B697-210FE75086AD}" dt="2021-07-30T21:58:06.125" v="1434"/>
          <ac:spMkLst>
            <pc:docMk/>
            <pc:sldMk cId="3194136239" sldId="410"/>
            <ac:spMk id="3" creationId="{1A234D77-2920-4848-8DBF-087FC0922571}"/>
          </ac:spMkLst>
        </pc:spChg>
        <pc:spChg chg="add del mod">
          <ac:chgData name="Jennifer Fraser Lobley" userId="S::jennifer.lobley@maine.edu::ecdd4152-0f36-425b-85e0-d9bbdf8c6661" providerId="AD" clId="Web-{E0D3A581-0DF9-49E5-B697-210FE75086AD}" dt="2021-07-30T21:59:35.409" v="1482"/>
          <ac:spMkLst>
            <pc:docMk/>
            <pc:sldMk cId="3194136239" sldId="410"/>
            <ac:spMk id="9" creationId="{1F5BE0F1-8DAB-4F84-A77C-A0CAFC86AB39}"/>
          </ac:spMkLst>
        </pc:spChg>
        <pc:picChg chg="add mod ord">
          <ac:chgData name="Jennifer Fraser Lobley" userId="S::jennifer.lobley@maine.edu::ecdd4152-0f36-425b-85e0-d9bbdf8c6661" providerId="AD" clId="Web-{E0D3A581-0DF9-49E5-B697-210FE75086AD}" dt="2021-07-30T22:03:09.337" v="1488" actId="14100"/>
          <ac:picMkLst>
            <pc:docMk/>
            <pc:sldMk cId="3194136239" sldId="410"/>
            <ac:picMk id="4" creationId="{212B24D5-CF43-4B0C-B574-EF0F838A8074}"/>
          </ac:picMkLst>
        </pc:picChg>
      </pc:sldChg>
      <pc:sldChg chg="modSp add replId">
        <pc:chgData name="Jennifer Fraser Lobley" userId="S::jennifer.lobley@maine.edu::ecdd4152-0f36-425b-85e0-d9bbdf8c6661" providerId="AD" clId="Web-{E0D3A581-0DF9-49E5-B697-210FE75086AD}" dt="2021-07-30T22:43:43.494" v="1576" actId="20577"/>
        <pc:sldMkLst>
          <pc:docMk/>
          <pc:sldMk cId="4035714470" sldId="411"/>
        </pc:sldMkLst>
        <pc:spChg chg="mod">
          <ac:chgData name="Jennifer Fraser Lobley" userId="S::jennifer.lobley@maine.edu::ecdd4152-0f36-425b-85e0-d9bbdf8c6661" providerId="AD" clId="Web-{E0D3A581-0DF9-49E5-B697-210FE75086AD}" dt="2021-07-30T22:43:43.494" v="1576" actId="20577"/>
          <ac:spMkLst>
            <pc:docMk/>
            <pc:sldMk cId="4035714470" sldId="411"/>
            <ac:spMk id="3" creationId="{00000000-0000-0000-0000-000000000000}"/>
          </ac:spMkLst>
        </pc:spChg>
      </pc:sldChg>
      <pc:sldChg chg="add del replId">
        <pc:chgData name="Jennifer Fraser Lobley" userId="S::jennifer.lobley@maine.edu::ecdd4152-0f36-425b-85e0-d9bbdf8c6661" providerId="AD" clId="Web-{E0D3A581-0DF9-49E5-B697-210FE75086AD}" dt="2021-08-02T19:55:01.594" v="1917"/>
        <pc:sldMkLst>
          <pc:docMk/>
          <pc:sldMk cId="3775679467" sldId="412"/>
        </pc:sldMkLst>
      </pc:sldChg>
      <pc:sldChg chg="modSp add replId">
        <pc:chgData name="Jennifer Fraser Lobley" userId="S::jennifer.lobley@maine.edu::ecdd4152-0f36-425b-85e0-d9bbdf8c6661" providerId="AD" clId="Web-{E0D3A581-0DF9-49E5-B697-210FE75086AD}" dt="2021-07-30T22:43:39.072" v="1575" actId="20577"/>
        <pc:sldMkLst>
          <pc:docMk/>
          <pc:sldMk cId="1733105169" sldId="413"/>
        </pc:sldMkLst>
        <pc:spChg chg="mod">
          <ac:chgData name="Jennifer Fraser Lobley" userId="S::jennifer.lobley@maine.edu::ecdd4152-0f36-425b-85e0-d9bbdf8c6661" providerId="AD" clId="Web-{E0D3A581-0DF9-49E5-B697-210FE75086AD}" dt="2021-07-30T22:43:39.072" v="1575" actId="20577"/>
          <ac:spMkLst>
            <pc:docMk/>
            <pc:sldMk cId="1733105169" sldId="413"/>
            <ac:spMk id="3" creationId="{00000000-0000-0000-0000-000000000000}"/>
          </ac:spMkLst>
        </pc:spChg>
      </pc:sldChg>
      <pc:sldChg chg="addSp delSp modSp add replId">
        <pc:chgData name="Jennifer Fraser Lobley" userId="S::jennifer.lobley@maine.edu::ecdd4152-0f36-425b-85e0-d9bbdf8c6661" providerId="AD" clId="Web-{E0D3A581-0DF9-49E5-B697-210FE75086AD}" dt="2021-08-04T14:00:16.417" v="2213" actId="1076"/>
        <pc:sldMkLst>
          <pc:docMk/>
          <pc:sldMk cId="1277733174" sldId="414"/>
        </pc:sldMkLst>
        <pc:spChg chg="mod">
          <ac:chgData name="Jennifer Fraser Lobley" userId="S::jennifer.lobley@maine.edu::ecdd4152-0f36-425b-85e0-d9bbdf8c6661" providerId="AD" clId="Web-{E0D3A581-0DF9-49E5-B697-210FE75086AD}" dt="2021-08-04T13:58:06.539" v="2193" actId="14100"/>
          <ac:spMkLst>
            <pc:docMk/>
            <pc:sldMk cId="1277733174" sldId="414"/>
            <ac:spMk id="2" creationId="{00000000-0000-0000-0000-000000000000}"/>
          </ac:spMkLst>
        </pc:spChg>
        <pc:spChg chg="mod">
          <ac:chgData name="Jennifer Fraser Lobley" userId="S::jennifer.lobley@maine.edu::ecdd4152-0f36-425b-85e0-d9bbdf8c6661" providerId="AD" clId="Web-{E0D3A581-0DF9-49E5-B697-210FE75086AD}" dt="2021-08-04T13:58:31.539" v="2197" actId="20577"/>
          <ac:spMkLst>
            <pc:docMk/>
            <pc:sldMk cId="1277733174" sldId="414"/>
            <ac:spMk id="3" creationId="{00000000-0000-0000-0000-000000000000}"/>
          </ac:spMkLst>
        </pc:spChg>
        <pc:spChg chg="add mod">
          <ac:chgData name="Jennifer Fraser Lobley" userId="S::jennifer.lobley@maine.edu::ecdd4152-0f36-425b-85e0-d9bbdf8c6661" providerId="AD" clId="Web-{E0D3A581-0DF9-49E5-B697-210FE75086AD}" dt="2021-08-04T14:00:16.417" v="2213" actId="1076"/>
          <ac:spMkLst>
            <pc:docMk/>
            <pc:sldMk cId="1277733174" sldId="414"/>
            <ac:spMk id="5" creationId="{A200E24A-811B-494F-84D6-2906CE431FE3}"/>
          </ac:spMkLst>
        </pc:spChg>
        <pc:picChg chg="del">
          <ac:chgData name="Jennifer Fraser Lobley" userId="S::jennifer.lobley@maine.edu::ecdd4152-0f36-425b-85e0-d9bbdf8c6661" providerId="AD" clId="Web-{E0D3A581-0DF9-49E5-B697-210FE75086AD}" dt="2021-08-04T13:58:08.648" v="2194"/>
          <ac:picMkLst>
            <pc:docMk/>
            <pc:sldMk cId="1277733174" sldId="414"/>
            <ac:picMk id="4" creationId="{E1F74EFF-F76D-E249-8318-8070F46F180A}"/>
          </ac:picMkLst>
        </pc:picChg>
      </pc:sldChg>
      <pc:sldChg chg="addSp delSp modSp add replId">
        <pc:chgData name="Jennifer Fraser Lobley" userId="S::jennifer.lobley@maine.edu::ecdd4152-0f36-425b-85e0-d9bbdf8c6661" providerId="AD" clId="Web-{E0D3A581-0DF9-49E5-B697-210FE75086AD}" dt="2021-08-04T13:50:16.028" v="2156" actId="20577"/>
        <pc:sldMkLst>
          <pc:docMk/>
          <pc:sldMk cId="2423506672" sldId="415"/>
        </pc:sldMkLst>
        <pc:spChg chg="mod">
          <ac:chgData name="Jennifer Fraser Lobley" userId="S::jennifer.lobley@maine.edu::ecdd4152-0f36-425b-85e0-d9bbdf8c6661" providerId="AD" clId="Web-{E0D3A581-0DF9-49E5-B697-210FE75086AD}" dt="2021-08-04T13:42:35.033" v="2077" actId="20577"/>
          <ac:spMkLst>
            <pc:docMk/>
            <pc:sldMk cId="2423506672" sldId="415"/>
            <ac:spMk id="2" creationId="{00000000-0000-0000-0000-000000000000}"/>
          </ac:spMkLst>
        </pc:spChg>
        <pc:spChg chg="mod">
          <ac:chgData name="Jennifer Fraser Lobley" userId="S::jennifer.lobley@maine.edu::ecdd4152-0f36-425b-85e0-d9bbdf8c6661" providerId="AD" clId="Web-{E0D3A581-0DF9-49E5-B697-210FE75086AD}" dt="2021-08-04T13:50:16.028" v="2156" actId="20577"/>
          <ac:spMkLst>
            <pc:docMk/>
            <pc:sldMk cId="2423506672" sldId="415"/>
            <ac:spMk id="3" creationId="{00000000-0000-0000-0000-000000000000}"/>
          </ac:spMkLst>
        </pc:spChg>
        <pc:spChg chg="add del mod">
          <ac:chgData name="Jennifer Fraser Lobley" userId="S::jennifer.lobley@maine.edu::ecdd4152-0f36-425b-85e0-d9bbdf8c6661" providerId="AD" clId="Web-{E0D3A581-0DF9-49E5-B697-210FE75086AD}" dt="2021-08-04T13:43:31.644" v="2085"/>
          <ac:spMkLst>
            <pc:docMk/>
            <pc:sldMk cId="2423506672" sldId="415"/>
            <ac:spMk id="5" creationId="{7C69BD90-429E-4DEE-A296-2802DCD3B40B}"/>
          </ac:spMkLst>
        </pc:spChg>
        <pc:picChg chg="mod">
          <ac:chgData name="Jennifer Fraser Lobley" userId="S::jennifer.lobley@maine.edu::ecdd4152-0f36-425b-85e0-d9bbdf8c6661" providerId="AD" clId="Web-{E0D3A581-0DF9-49E5-B697-210FE75086AD}" dt="2021-08-04T13:46:11.772" v="2120" actId="14100"/>
          <ac:picMkLst>
            <pc:docMk/>
            <pc:sldMk cId="2423506672" sldId="415"/>
            <ac:picMk id="4" creationId="{E1F74EFF-F76D-E249-8318-8070F46F180A}"/>
          </ac:picMkLst>
        </pc:picChg>
      </pc:sldChg>
    </pc:docChg>
  </pc:docChgLst>
  <pc:docChgLst>
    <pc:chgData name="Jennifer Fraser Lobley" userId="S::jennifer.lobley@maine.edu::ecdd4152-0f36-425b-85e0-d9bbdf8c6661" providerId="AD" clId="Web-{62714E79-7668-676E-3AF8-FC8D1089A84E}"/>
    <pc:docChg chg="addSld modSld sldOrd">
      <pc:chgData name="Jennifer Fraser Lobley" userId="S::jennifer.lobley@maine.edu::ecdd4152-0f36-425b-85e0-d9bbdf8c6661" providerId="AD" clId="Web-{62714E79-7668-676E-3AF8-FC8D1089A84E}" dt="2021-09-16T17:19:11.519" v="127" actId="14100"/>
      <pc:docMkLst>
        <pc:docMk/>
      </pc:docMkLst>
      <pc:sldChg chg="modSp ord delCm">
        <pc:chgData name="Jennifer Fraser Lobley" userId="S::jennifer.lobley@maine.edu::ecdd4152-0f36-425b-85e0-d9bbdf8c6661" providerId="AD" clId="Web-{62714E79-7668-676E-3AF8-FC8D1089A84E}" dt="2021-09-16T17:14:54.182" v="60"/>
        <pc:sldMkLst>
          <pc:docMk/>
          <pc:sldMk cId="2539718511" sldId="323"/>
        </pc:sldMkLst>
        <pc:spChg chg="mod">
          <ac:chgData name="Jennifer Fraser Lobley" userId="S::jennifer.lobley@maine.edu::ecdd4152-0f36-425b-85e0-d9bbdf8c6661" providerId="AD" clId="Web-{62714E79-7668-676E-3AF8-FC8D1089A84E}" dt="2021-09-16T17:14:41.775" v="59" actId="1076"/>
          <ac:spMkLst>
            <pc:docMk/>
            <pc:sldMk cId="2539718511" sldId="323"/>
            <ac:spMk id="2" creationId="{BAEAD840-683D-DD47-92C6-4FBB0353315B}"/>
          </ac:spMkLst>
        </pc:spChg>
      </pc:sldChg>
      <pc:sldChg chg="add replId">
        <pc:chgData name="Jennifer Fraser Lobley" userId="S::jennifer.lobley@maine.edu::ecdd4152-0f36-425b-85e0-d9bbdf8c6661" providerId="AD" clId="Web-{62714E79-7668-676E-3AF8-FC8D1089A84E}" dt="2021-09-16T16:50:26.332" v="0"/>
        <pc:sldMkLst>
          <pc:docMk/>
          <pc:sldMk cId="2855873846" sldId="423"/>
        </pc:sldMkLst>
      </pc:sldChg>
      <pc:sldChg chg="modSp add ord replId">
        <pc:chgData name="Jennifer Fraser Lobley" userId="S::jennifer.lobley@maine.edu::ecdd4152-0f36-425b-85e0-d9bbdf8c6661" providerId="AD" clId="Web-{62714E79-7668-676E-3AF8-FC8D1089A84E}" dt="2021-09-16T17:13:08.413" v="57" actId="20577"/>
        <pc:sldMkLst>
          <pc:docMk/>
          <pc:sldMk cId="2432071043" sldId="424"/>
        </pc:sldMkLst>
        <pc:spChg chg="mod">
          <ac:chgData name="Jennifer Fraser Lobley" userId="S::jennifer.lobley@maine.edu::ecdd4152-0f36-425b-85e0-d9bbdf8c6661" providerId="AD" clId="Web-{62714E79-7668-676E-3AF8-FC8D1089A84E}" dt="2021-09-16T17:11:12.096" v="29" actId="20577"/>
          <ac:spMkLst>
            <pc:docMk/>
            <pc:sldMk cId="2432071043" sldId="424"/>
            <ac:spMk id="2" creationId="{8AD72ADF-4461-E146-9119-732F13B87B54}"/>
          </ac:spMkLst>
        </pc:spChg>
        <pc:spChg chg="mod">
          <ac:chgData name="Jennifer Fraser Lobley" userId="S::jennifer.lobley@maine.edu::ecdd4152-0f36-425b-85e0-d9bbdf8c6661" providerId="AD" clId="Web-{62714E79-7668-676E-3AF8-FC8D1089A84E}" dt="2021-09-16T17:13:08.413" v="57" actId="20577"/>
          <ac:spMkLst>
            <pc:docMk/>
            <pc:sldMk cId="2432071043" sldId="424"/>
            <ac:spMk id="4" creationId="{130A195D-0A26-E645-B112-1C2690303F25}"/>
          </ac:spMkLst>
        </pc:spChg>
      </pc:sldChg>
      <pc:sldChg chg="add replId">
        <pc:chgData name="Jennifer Fraser Lobley" userId="S::jennifer.lobley@maine.edu::ecdd4152-0f36-425b-85e0-d9bbdf8c6661" providerId="AD" clId="Web-{62714E79-7668-676E-3AF8-FC8D1089A84E}" dt="2021-09-16T17:10:48.064" v="4"/>
        <pc:sldMkLst>
          <pc:docMk/>
          <pc:sldMk cId="1252186838" sldId="425"/>
        </pc:sldMkLst>
      </pc:sldChg>
      <pc:sldChg chg="delSp modSp add replId delCm">
        <pc:chgData name="Jennifer Fraser Lobley" userId="S::jennifer.lobley@maine.edu::ecdd4152-0f36-425b-85e0-d9bbdf8c6661" providerId="AD" clId="Web-{62714E79-7668-676E-3AF8-FC8D1089A84E}" dt="2021-09-16T17:19:11.519" v="127" actId="14100"/>
        <pc:sldMkLst>
          <pc:docMk/>
          <pc:sldMk cId="2103121879" sldId="426"/>
        </pc:sldMkLst>
        <pc:spChg chg="mod">
          <ac:chgData name="Jennifer Fraser Lobley" userId="S::jennifer.lobley@maine.edu::ecdd4152-0f36-425b-85e0-d9bbdf8c6661" providerId="AD" clId="Web-{62714E79-7668-676E-3AF8-FC8D1089A84E}" dt="2021-09-16T17:16:27.045" v="94" actId="20577"/>
          <ac:spMkLst>
            <pc:docMk/>
            <pc:sldMk cId="2103121879" sldId="426"/>
            <ac:spMk id="2" creationId="{8AD72ADF-4461-E146-9119-732F13B87B54}"/>
          </ac:spMkLst>
        </pc:spChg>
        <pc:spChg chg="mod">
          <ac:chgData name="Jennifer Fraser Lobley" userId="S::jennifer.lobley@maine.edu::ecdd4152-0f36-425b-85e0-d9bbdf8c6661" providerId="AD" clId="Web-{62714E79-7668-676E-3AF8-FC8D1089A84E}" dt="2021-09-16T17:19:11.519" v="127" actId="14100"/>
          <ac:spMkLst>
            <pc:docMk/>
            <pc:sldMk cId="2103121879" sldId="426"/>
            <ac:spMk id="4" creationId="{130A195D-0A26-E645-B112-1C2690303F25}"/>
          </ac:spMkLst>
        </pc:spChg>
        <pc:picChg chg="del mod">
          <ac:chgData name="Jennifer Fraser Lobley" userId="S::jennifer.lobley@maine.edu::ecdd4152-0f36-425b-85e0-d9bbdf8c6661" providerId="AD" clId="Web-{62714E79-7668-676E-3AF8-FC8D1089A84E}" dt="2021-09-16T17:18:58.081" v="124"/>
          <ac:picMkLst>
            <pc:docMk/>
            <pc:sldMk cId="2103121879" sldId="426"/>
            <ac:picMk id="5" creationId="{00A963A4-282D-4E44-B7E2-EC1AA0A68DFB}"/>
          </ac:picMkLst>
        </pc:picChg>
      </pc:sldChg>
    </pc:docChg>
  </pc:docChgLst>
  <pc:docChgLst>
    <pc:chgData name="Jennifer Fraser Lobley" userId="S::jennifer.lobley@maine.edu::ecdd4152-0f36-425b-85e0-d9bbdf8c6661" providerId="AD" clId="Web-{E50268EE-CC2B-BCAC-4CF2-8C47D67D2E19}"/>
    <pc:docChg chg="modSld">
      <pc:chgData name="Jennifer Fraser Lobley" userId="S::jennifer.lobley@maine.edu::ecdd4152-0f36-425b-85e0-d9bbdf8c6661" providerId="AD" clId="Web-{E50268EE-CC2B-BCAC-4CF2-8C47D67D2E19}" dt="2021-09-21T16:48:34.616" v="35"/>
      <pc:docMkLst>
        <pc:docMk/>
      </pc:docMkLst>
      <pc:sldChg chg="addCm modCm">
        <pc:chgData name="Jennifer Fraser Lobley" userId="S::jennifer.lobley@maine.edu::ecdd4152-0f36-425b-85e0-d9bbdf8c6661" providerId="AD" clId="Web-{E50268EE-CC2B-BCAC-4CF2-8C47D67D2E19}" dt="2021-09-21T16:48:34.616" v="35"/>
        <pc:sldMkLst>
          <pc:docMk/>
          <pc:sldMk cId="3194792706" sldId="334"/>
        </pc:sldMkLst>
      </pc:sldChg>
      <pc:sldChg chg="delCm">
        <pc:chgData name="Jennifer Fraser Lobley" userId="S::jennifer.lobley@maine.edu::ecdd4152-0f36-425b-85e0-d9bbdf8c6661" providerId="AD" clId="Web-{E50268EE-CC2B-BCAC-4CF2-8C47D67D2E19}" dt="2021-09-21T16:47:56.819" v="34"/>
        <pc:sldMkLst>
          <pc:docMk/>
          <pc:sldMk cId="3716208191" sldId="364"/>
        </pc:sldMkLst>
      </pc:sldChg>
      <pc:sldChg chg="modSp">
        <pc:chgData name="Jennifer Fraser Lobley" userId="S::jennifer.lobley@maine.edu::ecdd4152-0f36-425b-85e0-d9bbdf8c6661" providerId="AD" clId="Web-{E50268EE-CC2B-BCAC-4CF2-8C47D67D2E19}" dt="2021-09-21T16:47:36.444" v="31" actId="20577"/>
        <pc:sldMkLst>
          <pc:docMk/>
          <pc:sldMk cId="1429148597" sldId="392"/>
        </pc:sldMkLst>
        <pc:spChg chg="mod">
          <ac:chgData name="Jennifer Fraser Lobley" userId="S::jennifer.lobley@maine.edu::ecdd4152-0f36-425b-85e0-d9bbdf8c6661" providerId="AD" clId="Web-{E50268EE-CC2B-BCAC-4CF2-8C47D67D2E19}" dt="2021-09-21T16:47:36.444" v="31" actId="20577"/>
          <ac:spMkLst>
            <pc:docMk/>
            <pc:sldMk cId="1429148597" sldId="392"/>
            <ac:spMk id="2" creationId="{755C7E65-32EA-0A44-B4F6-56258315068C}"/>
          </ac:spMkLst>
        </pc:spChg>
      </pc:sldChg>
      <pc:sldChg chg="modSp">
        <pc:chgData name="Jennifer Fraser Lobley" userId="S::jennifer.lobley@maine.edu::ecdd4152-0f36-425b-85e0-d9bbdf8c6661" providerId="AD" clId="Web-{E50268EE-CC2B-BCAC-4CF2-8C47D67D2E19}" dt="2021-09-21T16:47:46.475" v="33" actId="20577"/>
        <pc:sldMkLst>
          <pc:docMk/>
          <pc:sldMk cId="1093456913" sldId="394"/>
        </pc:sldMkLst>
        <pc:spChg chg="mod">
          <ac:chgData name="Jennifer Fraser Lobley" userId="S::jennifer.lobley@maine.edu::ecdd4152-0f36-425b-85e0-d9bbdf8c6661" providerId="AD" clId="Web-{E50268EE-CC2B-BCAC-4CF2-8C47D67D2E19}" dt="2021-09-21T16:47:46.475" v="33" actId="20577"/>
          <ac:spMkLst>
            <pc:docMk/>
            <pc:sldMk cId="1093456913" sldId="394"/>
            <ac:spMk id="2" creationId="{755C7E65-32EA-0A44-B4F6-56258315068C}"/>
          </ac:spMkLst>
        </pc:spChg>
      </pc:sldChg>
    </pc:docChg>
  </pc:docChgLst>
  <pc:docChgLst>
    <pc:chgData name="Jennifer Fraser Lobley" userId="S::jennifer.lobley@maine.edu::ecdd4152-0f36-425b-85e0-d9bbdf8c6661" providerId="AD" clId="Web-{2BCB2EFE-9596-0109-3A12-205C2BC14F73}"/>
    <pc:docChg chg="addSld delSld modSld sldOrd">
      <pc:chgData name="Jennifer Fraser Lobley" userId="S::jennifer.lobley@maine.edu::ecdd4152-0f36-425b-85e0-d9bbdf8c6661" providerId="AD" clId="Web-{2BCB2EFE-9596-0109-3A12-205C2BC14F73}" dt="2021-09-28T14:40:20.395" v="249"/>
      <pc:docMkLst>
        <pc:docMk/>
      </pc:docMkLst>
      <pc:sldChg chg="modSp">
        <pc:chgData name="Jennifer Fraser Lobley" userId="S::jennifer.lobley@maine.edu::ecdd4152-0f36-425b-85e0-d9bbdf8c6661" providerId="AD" clId="Web-{2BCB2EFE-9596-0109-3A12-205C2BC14F73}" dt="2021-09-16T18:43:40.694" v="33" actId="20577"/>
        <pc:sldMkLst>
          <pc:docMk/>
          <pc:sldMk cId="747441397" sldId="318"/>
        </pc:sldMkLst>
        <pc:spChg chg="mod">
          <ac:chgData name="Jennifer Fraser Lobley" userId="S::jennifer.lobley@maine.edu::ecdd4152-0f36-425b-85e0-d9bbdf8c6661" providerId="AD" clId="Web-{2BCB2EFE-9596-0109-3A12-205C2BC14F73}" dt="2021-09-16T18:43:40.694" v="33" actId="20577"/>
          <ac:spMkLst>
            <pc:docMk/>
            <pc:sldMk cId="747441397" sldId="318"/>
            <ac:spMk id="2" creationId="{2B40CD5A-F3EE-7543-88AC-AC348D536E63}"/>
          </ac:spMkLst>
        </pc:spChg>
      </pc:sldChg>
      <pc:sldChg chg="delCm">
        <pc:chgData name="Jennifer Fraser Lobley" userId="S::jennifer.lobley@maine.edu::ecdd4152-0f36-425b-85e0-d9bbdf8c6661" providerId="AD" clId="Web-{2BCB2EFE-9596-0109-3A12-205C2BC14F73}" dt="2021-09-16T18:47:10.637" v="58"/>
        <pc:sldMkLst>
          <pc:docMk/>
          <pc:sldMk cId="1396886208" sldId="320"/>
        </pc:sldMkLst>
      </pc:sldChg>
      <pc:sldChg chg="del">
        <pc:chgData name="Jennifer Fraser Lobley" userId="S::jennifer.lobley@maine.edu::ecdd4152-0f36-425b-85e0-d9bbdf8c6661" providerId="AD" clId="Web-{2BCB2EFE-9596-0109-3A12-205C2BC14F73}" dt="2021-09-16T19:01:01.488" v="114"/>
        <pc:sldMkLst>
          <pc:docMk/>
          <pc:sldMk cId="2539718511" sldId="323"/>
        </pc:sldMkLst>
      </pc:sldChg>
      <pc:sldChg chg="delCm">
        <pc:chgData name="Jennifer Fraser Lobley" userId="S::jennifer.lobley@maine.edu::ecdd4152-0f36-425b-85e0-d9bbdf8c6661" providerId="AD" clId="Web-{2BCB2EFE-9596-0109-3A12-205C2BC14F73}" dt="2021-09-16T18:58:35.249" v="94"/>
        <pc:sldMkLst>
          <pc:docMk/>
          <pc:sldMk cId="2396859199" sldId="326"/>
        </pc:sldMkLst>
      </pc:sldChg>
      <pc:sldChg chg="modSp delCm">
        <pc:chgData name="Jennifer Fraser Lobley" userId="S::jennifer.lobley@maine.edu::ecdd4152-0f36-425b-85e0-d9bbdf8c6661" providerId="AD" clId="Web-{2BCB2EFE-9596-0109-3A12-205C2BC14F73}" dt="2021-09-16T18:43:23.741" v="25" actId="20577"/>
        <pc:sldMkLst>
          <pc:docMk/>
          <pc:sldMk cId="2346670853" sldId="327"/>
        </pc:sldMkLst>
        <pc:spChg chg="mod">
          <ac:chgData name="Jennifer Fraser Lobley" userId="S::jennifer.lobley@maine.edu::ecdd4152-0f36-425b-85e0-d9bbdf8c6661" providerId="AD" clId="Web-{2BCB2EFE-9596-0109-3A12-205C2BC14F73}" dt="2021-09-16T18:43:23.741" v="25" actId="20577"/>
          <ac:spMkLst>
            <pc:docMk/>
            <pc:sldMk cId="2346670853" sldId="327"/>
            <ac:spMk id="2" creationId="{2B40CD5A-F3EE-7543-88AC-AC348D536E63}"/>
          </ac:spMkLst>
        </pc:spChg>
      </pc:sldChg>
      <pc:sldChg chg="del">
        <pc:chgData name="Jennifer Fraser Lobley" userId="S::jennifer.lobley@maine.edu::ecdd4152-0f36-425b-85e0-d9bbdf8c6661" providerId="AD" clId="Web-{2BCB2EFE-9596-0109-3A12-205C2BC14F73}" dt="2021-09-16T19:01:16.785" v="121"/>
        <pc:sldMkLst>
          <pc:docMk/>
          <pc:sldMk cId="1624124816" sldId="329"/>
        </pc:sldMkLst>
      </pc:sldChg>
      <pc:sldChg chg="delCm">
        <pc:chgData name="Jennifer Fraser Lobley" userId="S::jennifer.lobley@maine.edu::ecdd4152-0f36-425b-85e0-d9bbdf8c6661" providerId="AD" clId="Web-{2BCB2EFE-9596-0109-3A12-205C2BC14F73}" dt="2021-09-16T18:58:13.468" v="93"/>
        <pc:sldMkLst>
          <pc:docMk/>
          <pc:sldMk cId="2662236177" sldId="332"/>
        </pc:sldMkLst>
      </pc:sldChg>
      <pc:sldChg chg="addSp delSp modSp delCm">
        <pc:chgData name="Jennifer Fraser Lobley" userId="S::jennifer.lobley@maine.edu::ecdd4152-0f36-425b-85e0-d9bbdf8c6661" providerId="AD" clId="Web-{2BCB2EFE-9596-0109-3A12-205C2BC14F73}" dt="2021-09-16T18:58:13.374" v="92"/>
        <pc:sldMkLst>
          <pc:docMk/>
          <pc:sldMk cId="3200148615" sldId="336"/>
        </pc:sldMkLst>
        <pc:spChg chg="add del mod">
          <ac:chgData name="Jennifer Fraser Lobley" userId="S::jennifer.lobley@maine.edu::ecdd4152-0f36-425b-85e0-d9bbdf8c6661" providerId="AD" clId="Web-{2BCB2EFE-9596-0109-3A12-205C2BC14F73}" dt="2021-09-16T18:57:06.138" v="83"/>
          <ac:spMkLst>
            <pc:docMk/>
            <pc:sldMk cId="3200148615" sldId="336"/>
            <ac:spMk id="3" creationId="{A76F5FB1-C381-45B4-8E96-39C29F8F69EC}"/>
          </ac:spMkLst>
        </pc:spChg>
        <pc:spChg chg="mod">
          <ac:chgData name="Jennifer Fraser Lobley" userId="S::jennifer.lobley@maine.edu::ecdd4152-0f36-425b-85e0-d9bbdf8c6661" providerId="AD" clId="Web-{2BCB2EFE-9596-0109-3A12-205C2BC14F73}" dt="2021-09-16T18:58:03.170" v="88" actId="1076"/>
          <ac:spMkLst>
            <pc:docMk/>
            <pc:sldMk cId="3200148615" sldId="336"/>
            <ac:spMk id="4" creationId="{130A195D-0A26-E645-B112-1C2690303F25}"/>
          </ac:spMkLst>
        </pc:spChg>
        <pc:picChg chg="del">
          <ac:chgData name="Jennifer Fraser Lobley" userId="S::jennifer.lobley@maine.edu::ecdd4152-0f36-425b-85e0-d9bbdf8c6661" providerId="AD" clId="Web-{2BCB2EFE-9596-0109-3A12-205C2BC14F73}" dt="2021-09-16T18:57:06.169" v="84"/>
          <ac:picMkLst>
            <pc:docMk/>
            <pc:sldMk cId="3200148615" sldId="336"/>
            <ac:picMk id="5" creationId="{00A963A4-282D-4E44-B7E2-EC1AA0A68DFB}"/>
          </ac:picMkLst>
        </pc:picChg>
        <pc:picChg chg="add mod">
          <ac:chgData name="Jennifer Fraser Lobley" userId="S::jennifer.lobley@maine.edu::ecdd4152-0f36-425b-85e0-d9bbdf8c6661" providerId="AD" clId="Web-{2BCB2EFE-9596-0109-3A12-205C2BC14F73}" dt="2021-09-16T18:58:03.483" v="91" actId="1076"/>
          <ac:picMkLst>
            <pc:docMk/>
            <pc:sldMk cId="3200148615" sldId="336"/>
            <ac:picMk id="6" creationId="{28F74D03-87F1-4A68-A914-7F6D6121C485}"/>
          </ac:picMkLst>
        </pc:picChg>
      </pc:sldChg>
      <pc:sldChg chg="modSp delCm">
        <pc:chgData name="Jennifer Fraser Lobley" userId="S::jennifer.lobley@maine.edu::ecdd4152-0f36-425b-85e0-d9bbdf8c6661" providerId="AD" clId="Web-{2BCB2EFE-9596-0109-3A12-205C2BC14F73}" dt="2021-09-16T18:43:23.819" v="27"/>
        <pc:sldMkLst>
          <pc:docMk/>
          <pc:sldMk cId="2398052530" sldId="338"/>
        </pc:sldMkLst>
        <pc:spChg chg="mod">
          <ac:chgData name="Jennifer Fraser Lobley" userId="S::jennifer.lobley@maine.edu::ecdd4152-0f36-425b-85e0-d9bbdf8c6661" providerId="AD" clId="Web-{2BCB2EFE-9596-0109-3A12-205C2BC14F73}" dt="2021-09-16T18:43:23.788" v="26" actId="20577"/>
          <ac:spMkLst>
            <pc:docMk/>
            <pc:sldMk cId="2398052530" sldId="338"/>
            <ac:spMk id="2" creationId="{2B40CD5A-F3EE-7543-88AC-AC348D536E63}"/>
          </ac:spMkLst>
        </pc:spChg>
      </pc:sldChg>
      <pc:sldChg chg="delCm">
        <pc:chgData name="Jennifer Fraser Lobley" userId="S::jennifer.lobley@maine.edu::ecdd4152-0f36-425b-85e0-d9bbdf8c6661" providerId="AD" clId="Web-{2BCB2EFE-9596-0109-3A12-205C2BC14F73}" dt="2021-09-16T18:46:30.183" v="57"/>
        <pc:sldMkLst>
          <pc:docMk/>
          <pc:sldMk cId="2454469724" sldId="342"/>
        </pc:sldMkLst>
      </pc:sldChg>
      <pc:sldChg chg="delCm">
        <pc:chgData name="Jennifer Fraser Lobley" userId="S::jennifer.lobley@maine.edu::ecdd4152-0f36-425b-85e0-d9bbdf8c6661" providerId="AD" clId="Web-{2BCB2EFE-9596-0109-3A12-205C2BC14F73}" dt="2021-09-16T18:55:29.494" v="75"/>
        <pc:sldMkLst>
          <pc:docMk/>
          <pc:sldMk cId="1319982603" sldId="344"/>
        </pc:sldMkLst>
      </pc:sldChg>
      <pc:sldChg chg="modSp">
        <pc:chgData name="Jennifer Fraser Lobley" userId="S::jennifer.lobley@maine.edu::ecdd4152-0f36-425b-85e0-d9bbdf8c6661" providerId="AD" clId="Web-{2BCB2EFE-9596-0109-3A12-205C2BC14F73}" dt="2021-09-16T18:43:23.897" v="28" actId="20577"/>
        <pc:sldMkLst>
          <pc:docMk/>
          <pc:sldMk cId="3906504633" sldId="348"/>
        </pc:sldMkLst>
        <pc:spChg chg="mod">
          <ac:chgData name="Jennifer Fraser Lobley" userId="S::jennifer.lobley@maine.edu::ecdd4152-0f36-425b-85e0-d9bbdf8c6661" providerId="AD" clId="Web-{2BCB2EFE-9596-0109-3A12-205C2BC14F73}" dt="2021-09-16T18:43:23.897" v="28" actId="20577"/>
          <ac:spMkLst>
            <pc:docMk/>
            <pc:sldMk cId="3906504633" sldId="348"/>
            <ac:spMk id="2" creationId="{2B40CD5A-F3EE-7543-88AC-AC348D536E63}"/>
          </ac:spMkLst>
        </pc:spChg>
      </pc:sldChg>
      <pc:sldChg chg="modSp">
        <pc:chgData name="Jennifer Fraser Lobley" userId="S::jennifer.lobley@maine.edu::ecdd4152-0f36-425b-85e0-d9bbdf8c6661" providerId="AD" clId="Web-{2BCB2EFE-9596-0109-3A12-205C2BC14F73}" dt="2021-09-16T18:43:33.788" v="31" actId="20577"/>
        <pc:sldMkLst>
          <pc:docMk/>
          <pc:sldMk cId="2183251432" sldId="358"/>
        </pc:sldMkLst>
        <pc:spChg chg="mod">
          <ac:chgData name="Jennifer Fraser Lobley" userId="S::jennifer.lobley@maine.edu::ecdd4152-0f36-425b-85e0-d9bbdf8c6661" providerId="AD" clId="Web-{2BCB2EFE-9596-0109-3A12-205C2BC14F73}" dt="2021-09-16T18:43:33.788" v="31" actId="20577"/>
          <ac:spMkLst>
            <pc:docMk/>
            <pc:sldMk cId="2183251432" sldId="358"/>
            <ac:spMk id="2" creationId="{2B40CD5A-F3EE-7543-88AC-AC348D536E63}"/>
          </ac:spMkLst>
        </pc:spChg>
      </pc:sldChg>
      <pc:sldChg chg="modSp">
        <pc:chgData name="Jennifer Fraser Lobley" userId="S::jennifer.lobley@maine.edu::ecdd4152-0f36-425b-85e0-d9bbdf8c6661" providerId="AD" clId="Web-{2BCB2EFE-9596-0109-3A12-205C2BC14F73}" dt="2021-09-16T18:43:48.726" v="37" actId="20577"/>
        <pc:sldMkLst>
          <pc:docMk/>
          <pc:sldMk cId="2571484331" sldId="368"/>
        </pc:sldMkLst>
        <pc:spChg chg="mod">
          <ac:chgData name="Jennifer Fraser Lobley" userId="S::jennifer.lobley@maine.edu::ecdd4152-0f36-425b-85e0-d9bbdf8c6661" providerId="AD" clId="Web-{2BCB2EFE-9596-0109-3A12-205C2BC14F73}" dt="2021-09-16T18:43:48.726" v="37" actId="20577"/>
          <ac:spMkLst>
            <pc:docMk/>
            <pc:sldMk cId="2571484331" sldId="368"/>
            <ac:spMk id="2" creationId="{2B40CD5A-F3EE-7543-88AC-AC348D536E63}"/>
          </ac:spMkLst>
        </pc:spChg>
      </pc:sldChg>
      <pc:sldChg chg="modSp">
        <pc:chgData name="Jennifer Fraser Lobley" userId="S::jennifer.lobley@maine.edu::ecdd4152-0f36-425b-85e0-d9bbdf8c6661" providerId="AD" clId="Web-{2BCB2EFE-9596-0109-3A12-205C2BC14F73}" dt="2021-09-16T18:48:32.436" v="60"/>
        <pc:sldMkLst>
          <pc:docMk/>
          <pc:sldMk cId="1428350555" sldId="370"/>
        </pc:sldMkLst>
        <pc:spChg chg="mod">
          <ac:chgData name="Jennifer Fraser Lobley" userId="S::jennifer.lobley@maine.edu::ecdd4152-0f36-425b-85e0-d9bbdf8c6661" providerId="AD" clId="Web-{2BCB2EFE-9596-0109-3A12-205C2BC14F73}" dt="2021-09-16T18:48:32.436" v="60"/>
          <ac:spMkLst>
            <pc:docMk/>
            <pc:sldMk cId="1428350555" sldId="370"/>
            <ac:spMk id="3" creationId="{C36AE831-565B-3948-9640-FE3DB5A1029F}"/>
          </ac:spMkLst>
        </pc:spChg>
      </pc:sldChg>
      <pc:sldChg chg="del">
        <pc:chgData name="Jennifer Fraser Lobley" userId="S::jennifer.lobley@maine.edu::ecdd4152-0f36-425b-85e0-d9bbdf8c6661" providerId="AD" clId="Web-{2BCB2EFE-9596-0109-3A12-205C2BC14F73}" dt="2021-09-16T19:01:17.754" v="122"/>
        <pc:sldMkLst>
          <pc:docMk/>
          <pc:sldMk cId="1526217029" sldId="385"/>
        </pc:sldMkLst>
      </pc:sldChg>
      <pc:sldChg chg="addSp delSp modSp delCm">
        <pc:chgData name="Jennifer Fraser Lobley" userId="S::jennifer.lobley@maine.edu::ecdd4152-0f36-425b-85e0-d9bbdf8c6661" providerId="AD" clId="Web-{2BCB2EFE-9596-0109-3A12-205C2BC14F73}" dt="2021-09-16T18:54:49.696" v="74"/>
        <pc:sldMkLst>
          <pc:docMk/>
          <pc:sldMk cId="2129359026" sldId="388"/>
        </pc:sldMkLst>
        <pc:spChg chg="add del mod">
          <ac:chgData name="Jennifer Fraser Lobley" userId="S::jennifer.lobley@maine.edu::ecdd4152-0f36-425b-85e0-d9bbdf8c6661" providerId="AD" clId="Web-{2BCB2EFE-9596-0109-3A12-205C2BC14F73}" dt="2021-09-16T18:54:15.321" v="71"/>
          <ac:spMkLst>
            <pc:docMk/>
            <pc:sldMk cId="2129359026" sldId="388"/>
            <ac:spMk id="3" creationId="{A25F51C3-5CC5-4A84-8C36-1EA4B729191E}"/>
          </ac:spMkLst>
        </pc:spChg>
        <pc:spChg chg="mod">
          <ac:chgData name="Jennifer Fraser Lobley" userId="S::jennifer.lobley@maine.edu::ecdd4152-0f36-425b-85e0-d9bbdf8c6661" providerId="AD" clId="Web-{2BCB2EFE-9596-0109-3A12-205C2BC14F73}" dt="2021-09-16T18:54:37.368" v="73" actId="1076"/>
          <ac:spMkLst>
            <pc:docMk/>
            <pc:sldMk cId="2129359026" sldId="388"/>
            <ac:spMk id="4" creationId="{671CE220-4A3B-544A-96DE-A940C701A65B}"/>
          </ac:spMkLst>
        </pc:spChg>
        <pc:picChg chg="add mod">
          <ac:chgData name="Jennifer Fraser Lobley" userId="S::jennifer.lobley@maine.edu::ecdd4152-0f36-425b-85e0-d9bbdf8c6661" providerId="AD" clId="Web-{2BCB2EFE-9596-0109-3A12-205C2BC14F73}" dt="2021-09-16T18:54:32.790" v="72" actId="1076"/>
          <ac:picMkLst>
            <pc:docMk/>
            <pc:sldMk cId="2129359026" sldId="388"/>
            <ac:picMk id="5" creationId="{1CA2BE0F-D22D-481B-BD90-EDAB1C18B5C2}"/>
          </ac:picMkLst>
        </pc:picChg>
      </pc:sldChg>
      <pc:sldChg chg="modSp">
        <pc:chgData name="Jennifer Fraser Lobley" userId="S::jennifer.lobley@maine.edu::ecdd4152-0f36-425b-85e0-d9bbdf8c6661" providerId="AD" clId="Web-{2BCB2EFE-9596-0109-3A12-205C2BC14F73}" dt="2021-09-16T18:49:25.907" v="63" actId="1076"/>
        <pc:sldMkLst>
          <pc:docMk/>
          <pc:sldMk cId="1763044532" sldId="389"/>
        </pc:sldMkLst>
        <pc:spChg chg="mod">
          <ac:chgData name="Jennifer Fraser Lobley" userId="S::jennifer.lobley@maine.edu::ecdd4152-0f36-425b-85e0-d9bbdf8c6661" providerId="AD" clId="Web-{2BCB2EFE-9596-0109-3A12-205C2BC14F73}" dt="2021-09-16T18:49:25.907" v="63" actId="1076"/>
          <ac:spMkLst>
            <pc:docMk/>
            <pc:sldMk cId="1763044532" sldId="389"/>
            <ac:spMk id="3" creationId="{C36AE831-565B-3948-9640-FE3DB5A1029F}"/>
          </ac:spMkLst>
        </pc:spChg>
      </pc:sldChg>
      <pc:sldChg chg="modSp">
        <pc:chgData name="Jennifer Fraser Lobley" userId="S::jennifer.lobley@maine.edu::ecdd4152-0f36-425b-85e0-d9bbdf8c6661" providerId="AD" clId="Web-{2BCB2EFE-9596-0109-3A12-205C2BC14F73}" dt="2021-09-16T18:44:02.460" v="39" actId="20577"/>
        <pc:sldMkLst>
          <pc:docMk/>
          <pc:sldMk cId="2255846518" sldId="402"/>
        </pc:sldMkLst>
        <pc:spChg chg="mod">
          <ac:chgData name="Jennifer Fraser Lobley" userId="S::jennifer.lobley@maine.edu::ecdd4152-0f36-425b-85e0-d9bbdf8c6661" providerId="AD" clId="Web-{2BCB2EFE-9596-0109-3A12-205C2BC14F73}" dt="2021-09-16T18:44:02.460" v="39" actId="20577"/>
          <ac:spMkLst>
            <pc:docMk/>
            <pc:sldMk cId="2255846518" sldId="402"/>
            <ac:spMk id="2" creationId="{2B40CD5A-F3EE-7543-88AC-AC348D536E63}"/>
          </ac:spMkLst>
        </pc:spChg>
      </pc:sldChg>
      <pc:sldChg chg="modSp">
        <pc:chgData name="Jennifer Fraser Lobley" userId="S::jennifer.lobley@maine.edu::ecdd4152-0f36-425b-85e0-d9bbdf8c6661" providerId="AD" clId="Web-{2BCB2EFE-9596-0109-3A12-205C2BC14F73}" dt="2021-09-16T18:55:40.557" v="76"/>
        <pc:sldMkLst>
          <pc:docMk/>
          <pc:sldMk cId="785527510" sldId="416"/>
        </pc:sldMkLst>
        <pc:spChg chg="mod">
          <ac:chgData name="Jennifer Fraser Lobley" userId="S::jennifer.lobley@maine.edu::ecdd4152-0f36-425b-85e0-d9bbdf8c6661" providerId="AD" clId="Web-{2BCB2EFE-9596-0109-3A12-205C2BC14F73}" dt="2021-09-16T18:55:40.557" v="76"/>
          <ac:spMkLst>
            <pc:docMk/>
            <pc:sldMk cId="785527510" sldId="416"/>
            <ac:spMk id="3" creationId="{C36AE831-565B-3948-9640-FE3DB5A1029F}"/>
          </ac:spMkLst>
        </pc:spChg>
      </pc:sldChg>
      <pc:sldChg chg="del">
        <pc:chgData name="Jennifer Fraser Lobley" userId="S::jennifer.lobley@maine.edu::ecdd4152-0f36-425b-85e0-d9bbdf8c6661" providerId="AD" clId="Web-{2BCB2EFE-9596-0109-3A12-205C2BC14F73}" dt="2021-09-16T19:01:15.894" v="120"/>
        <pc:sldMkLst>
          <pc:docMk/>
          <pc:sldMk cId="932905058" sldId="417"/>
        </pc:sldMkLst>
      </pc:sldChg>
      <pc:sldChg chg="modSp delCm">
        <pc:chgData name="Jennifer Fraser Lobley" userId="S::jennifer.lobley@maine.edu::ecdd4152-0f36-425b-85e0-d9bbdf8c6661" providerId="AD" clId="Web-{2BCB2EFE-9596-0109-3A12-205C2BC14F73}" dt="2021-09-16T18:46:10.964" v="56" actId="20577"/>
        <pc:sldMkLst>
          <pc:docMk/>
          <pc:sldMk cId="3510433818" sldId="418"/>
        </pc:sldMkLst>
        <pc:spChg chg="mod">
          <ac:chgData name="Jennifer Fraser Lobley" userId="S::jennifer.lobley@maine.edu::ecdd4152-0f36-425b-85e0-d9bbdf8c6661" providerId="AD" clId="Web-{2BCB2EFE-9596-0109-3A12-205C2BC14F73}" dt="2021-09-16T18:46:10.964" v="56" actId="20577"/>
          <ac:spMkLst>
            <pc:docMk/>
            <pc:sldMk cId="3510433818" sldId="418"/>
            <ac:spMk id="2" creationId="{755C7E65-32EA-0A44-B4F6-56258315068C}"/>
          </ac:spMkLst>
        </pc:spChg>
        <pc:spChg chg="mod">
          <ac:chgData name="Jennifer Fraser Lobley" userId="S::jennifer.lobley@maine.edu::ecdd4152-0f36-425b-85e0-d9bbdf8c6661" providerId="AD" clId="Web-{2BCB2EFE-9596-0109-3A12-205C2BC14F73}" dt="2021-09-16T18:45:47.729" v="54" actId="20577"/>
          <ac:spMkLst>
            <pc:docMk/>
            <pc:sldMk cId="3510433818" sldId="418"/>
            <ac:spMk id="3" creationId="{C36AE831-565B-3948-9640-FE3DB5A1029F}"/>
          </ac:spMkLst>
        </pc:spChg>
      </pc:sldChg>
      <pc:sldChg chg="modSp">
        <pc:chgData name="Jennifer Fraser Lobley" userId="S::jennifer.lobley@maine.edu::ecdd4152-0f36-425b-85e0-d9bbdf8c6661" providerId="AD" clId="Web-{2BCB2EFE-9596-0109-3A12-205C2BC14F73}" dt="2021-09-16T18:48:08.045" v="59"/>
        <pc:sldMkLst>
          <pc:docMk/>
          <pc:sldMk cId="3119166798" sldId="421"/>
        </pc:sldMkLst>
        <pc:spChg chg="mod">
          <ac:chgData name="Jennifer Fraser Lobley" userId="S::jennifer.lobley@maine.edu::ecdd4152-0f36-425b-85e0-d9bbdf8c6661" providerId="AD" clId="Web-{2BCB2EFE-9596-0109-3A12-205C2BC14F73}" dt="2021-09-16T18:48:08.045" v="59"/>
          <ac:spMkLst>
            <pc:docMk/>
            <pc:sldMk cId="3119166798" sldId="421"/>
            <ac:spMk id="2" creationId="{755C7E65-32EA-0A44-B4F6-56258315068C}"/>
          </ac:spMkLst>
        </pc:spChg>
      </pc:sldChg>
      <pc:sldChg chg="delCm">
        <pc:chgData name="Jennifer Fraser Lobley" userId="S::jennifer.lobley@maine.edu::ecdd4152-0f36-425b-85e0-d9bbdf8c6661" providerId="AD" clId="Web-{2BCB2EFE-9596-0109-3A12-205C2BC14F73}" dt="2021-09-28T14:40:20.395" v="249"/>
        <pc:sldMkLst>
          <pc:docMk/>
          <pc:sldMk cId="2855873846" sldId="423"/>
        </pc:sldMkLst>
      </pc:sldChg>
      <pc:sldChg chg="addSp delSp modSp add ord replId">
        <pc:chgData name="Jennifer Fraser Lobley" userId="S::jennifer.lobley@maine.edu::ecdd4152-0f36-425b-85e0-d9bbdf8c6661" providerId="AD" clId="Web-{2BCB2EFE-9596-0109-3A12-205C2BC14F73}" dt="2021-09-17T12:11:11.058" v="248" actId="1076"/>
        <pc:sldMkLst>
          <pc:docMk/>
          <pc:sldMk cId="444988693" sldId="424"/>
        </pc:sldMkLst>
        <pc:spChg chg="mod">
          <ac:chgData name="Jennifer Fraser Lobley" userId="S::jennifer.lobley@maine.edu::ecdd4152-0f36-425b-85e0-d9bbdf8c6661" providerId="AD" clId="Web-{2BCB2EFE-9596-0109-3A12-205C2BC14F73}" dt="2021-09-17T12:07:41.473" v="153" actId="20577"/>
          <ac:spMkLst>
            <pc:docMk/>
            <pc:sldMk cId="444988693" sldId="424"/>
            <ac:spMk id="2" creationId="{00000000-0000-0000-0000-000000000000}"/>
          </ac:spMkLst>
        </pc:spChg>
        <pc:spChg chg="add mod">
          <ac:chgData name="Jennifer Fraser Lobley" userId="S::jennifer.lobley@maine.edu::ecdd4152-0f36-425b-85e0-d9bbdf8c6661" providerId="AD" clId="Web-{2BCB2EFE-9596-0109-3A12-205C2BC14F73}" dt="2021-09-17T12:11:07.917" v="247" actId="1076"/>
          <ac:spMkLst>
            <pc:docMk/>
            <pc:sldMk cId="444988693" sldId="424"/>
            <ac:spMk id="3" creationId="{4FC82B67-B8DE-4603-9C20-F3C27EFF4AE4}"/>
          </ac:spMkLst>
        </pc:spChg>
        <pc:spChg chg="del mod">
          <ac:chgData name="Jennifer Fraser Lobley" userId="S::jennifer.lobley@maine.edu::ecdd4152-0f36-425b-85e0-d9bbdf8c6661" providerId="AD" clId="Web-{2BCB2EFE-9596-0109-3A12-205C2BC14F73}" dt="2021-09-17T12:07:57.411" v="155"/>
          <ac:spMkLst>
            <pc:docMk/>
            <pc:sldMk cId="444988693" sldId="424"/>
            <ac:spMk id="4" creationId="{3C464C61-F4FA-417E-B1A7-9F08B9433E38}"/>
          </ac:spMkLst>
        </pc:spChg>
        <pc:spChg chg="add del mod">
          <ac:chgData name="Jennifer Fraser Lobley" userId="S::jennifer.lobley@maine.edu::ecdd4152-0f36-425b-85e0-d9bbdf8c6661" providerId="AD" clId="Web-{2BCB2EFE-9596-0109-3A12-205C2BC14F73}" dt="2021-09-17T12:08:02.599" v="156"/>
          <ac:spMkLst>
            <pc:docMk/>
            <pc:sldMk cId="444988693" sldId="424"/>
            <ac:spMk id="8" creationId="{59B01811-D6D3-416F-969A-3F322101A108}"/>
          </ac:spMkLst>
        </pc:spChg>
        <pc:spChg chg="add mod">
          <ac:chgData name="Jennifer Fraser Lobley" userId="S::jennifer.lobley@maine.edu::ecdd4152-0f36-425b-85e0-d9bbdf8c6661" providerId="AD" clId="Web-{2BCB2EFE-9596-0109-3A12-205C2BC14F73}" dt="2021-09-17T12:11:05.198" v="246" actId="1076"/>
          <ac:spMkLst>
            <pc:docMk/>
            <pc:sldMk cId="444988693" sldId="424"/>
            <ac:spMk id="9" creationId="{5545D6E6-AEB3-44DA-B57C-2F1B66E6A513}"/>
          </ac:spMkLst>
        </pc:spChg>
        <pc:spChg chg="add mod">
          <ac:chgData name="Jennifer Fraser Lobley" userId="S::jennifer.lobley@maine.edu::ecdd4152-0f36-425b-85e0-d9bbdf8c6661" providerId="AD" clId="Web-{2BCB2EFE-9596-0109-3A12-205C2BC14F73}" dt="2021-09-17T12:10:58.495" v="245" actId="1076"/>
          <ac:spMkLst>
            <pc:docMk/>
            <pc:sldMk cId="444988693" sldId="424"/>
            <ac:spMk id="10" creationId="{38EE9C91-70A0-415A-B142-D49E34F8B7DE}"/>
          </ac:spMkLst>
        </pc:spChg>
        <pc:spChg chg="add mod">
          <ac:chgData name="Jennifer Fraser Lobley" userId="S::jennifer.lobley@maine.edu::ecdd4152-0f36-425b-85e0-d9bbdf8c6661" providerId="AD" clId="Web-{2BCB2EFE-9596-0109-3A12-205C2BC14F73}" dt="2021-09-17T12:10:30.900" v="228" actId="1076"/>
          <ac:spMkLst>
            <pc:docMk/>
            <pc:sldMk cId="444988693" sldId="424"/>
            <ac:spMk id="11" creationId="{0D10F144-1AA4-418B-9113-379D674B12A2}"/>
          </ac:spMkLst>
        </pc:spChg>
        <pc:spChg chg="add mod">
          <ac:chgData name="Jennifer Fraser Lobley" userId="S::jennifer.lobley@maine.edu::ecdd4152-0f36-425b-85e0-d9bbdf8c6661" providerId="AD" clId="Web-{2BCB2EFE-9596-0109-3A12-205C2BC14F73}" dt="2021-09-17T12:11:11.058" v="248" actId="1076"/>
          <ac:spMkLst>
            <pc:docMk/>
            <pc:sldMk cId="444988693" sldId="424"/>
            <ac:spMk id="12" creationId="{719F9043-59A6-4B3E-98BF-F2E2704DBCDE}"/>
          </ac:spMkLst>
        </pc:spChg>
        <pc:picChg chg="add mod">
          <ac:chgData name="Jennifer Fraser Lobley" userId="S::jennifer.lobley@maine.edu::ecdd4152-0f36-425b-85e0-d9bbdf8c6661" providerId="AD" clId="Web-{2BCB2EFE-9596-0109-3A12-205C2BC14F73}" dt="2021-09-17T12:08:49.288" v="169" actId="1076"/>
          <ac:picMkLst>
            <pc:docMk/>
            <pc:sldMk cId="444988693" sldId="424"/>
            <ac:picMk id="5" creationId="{8A54A743-58F5-4A7D-89EF-EE81888A9C64}"/>
          </ac:picMkLst>
        </pc:picChg>
      </pc:sldChg>
      <pc:sldChg chg="del">
        <pc:chgData name="Jennifer Fraser Lobley" userId="S::jennifer.lobley@maine.edu::ecdd4152-0f36-425b-85e0-d9bbdf8c6661" providerId="AD" clId="Web-{2BCB2EFE-9596-0109-3A12-205C2BC14F73}" dt="2021-09-16T19:01:06.925" v="115"/>
        <pc:sldMkLst>
          <pc:docMk/>
          <pc:sldMk cId="2432071043" sldId="424"/>
        </pc:sldMkLst>
      </pc:sldChg>
      <pc:sldChg chg="del">
        <pc:chgData name="Jennifer Fraser Lobley" userId="S::jennifer.lobley@maine.edu::ecdd4152-0f36-425b-85e0-d9bbdf8c6661" providerId="AD" clId="Web-{2BCB2EFE-9596-0109-3A12-205C2BC14F73}" dt="2021-09-16T19:01:10.957" v="117"/>
        <pc:sldMkLst>
          <pc:docMk/>
          <pc:sldMk cId="1252186838" sldId="425"/>
        </pc:sldMkLst>
      </pc:sldChg>
      <pc:sldChg chg="del">
        <pc:chgData name="Jennifer Fraser Lobley" userId="S::jennifer.lobley@maine.edu::ecdd4152-0f36-425b-85e0-d9bbdf8c6661" providerId="AD" clId="Web-{2BCB2EFE-9596-0109-3A12-205C2BC14F73}" dt="2021-09-16T19:01:08.316" v="116"/>
        <pc:sldMkLst>
          <pc:docMk/>
          <pc:sldMk cId="2103121879" sldId="426"/>
        </pc:sldMkLst>
      </pc:sldChg>
      <pc:sldChg chg="add del ord replId">
        <pc:chgData name="Jennifer Fraser Lobley" userId="S::jennifer.lobley@maine.edu::ecdd4152-0f36-425b-85e0-d9bbdf8c6661" providerId="AD" clId="Web-{2BCB2EFE-9596-0109-3A12-205C2BC14F73}" dt="2021-09-16T19:01:13.941" v="118"/>
        <pc:sldMkLst>
          <pc:docMk/>
          <pc:sldMk cId="2064632349" sldId="427"/>
        </pc:sldMkLst>
      </pc:sldChg>
      <pc:sldChg chg="modSp add del ord replId delCm">
        <pc:chgData name="Jennifer Fraser Lobley" userId="S::jennifer.lobley@maine.edu::ecdd4152-0f36-425b-85e0-d9bbdf8c6661" providerId="AD" clId="Web-{2BCB2EFE-9596-0109-3A12-205C2BC14F73}" dt="2021-09-16T19:01:15.004" v="119"/>
        <pc:sldMkLst>
          <pc:docMk/>
          <pc:sldMk cId="3992369350" sldId="428"/>
        </pc:sldMkLst>
        <pc:spChg chg="mod">
          <ac:chgData name="Jennifer Fraser Lobley" userId="S::jennifer.lobley@maine.edu::ecdd4152-0f36-425b-85e0-d9bbdf8c6661" providerId="AD" clId="Web-{2BCB2EFE-9596-0109-3A12-205C2BC14F73}" dt="2021-09-16T18:42:06.864" v="11" actId="20577"/>
          <ac:spMkLst>
            <pc:docMk/>
            <pc:sldMk cId="3992369350" sldId="428"/>
            <ac:spMk id="2" creationId="{2B40CD5A-F3EE-7543-88AC-AC348D536E63}"/>
          </ac:spMkLst>
        </pc:spChg>
        <pc:spChg chg="mod">
          <ac:chgData name="Jennifer Fraser Lobley" userId="S::jennifer.lobley@maine.edu::ecdd4152-0f36-425b-85e0-d9bbdf8c6661" providerId="AD" clId="Web-{2BCB2EFE-9596-0109-3A12-205C2BC14F73}" dt="2021-09-16T19:00:14.299" v="113" actId="20577"/>
          <ac:spMkLst>
            <pc:docMk/>
            <pc:sldMk cId="3992369350" sldId="428"/>
            <ac:spMk id="3" creationId="{11462148-FEF1-AD44-A326-3FBB9A17D9B0}"/>
          </ac:spMkLst>
        </pc:spChg>
      </pc:sldChg>
    </pc:docChg>
  </pc:docChgLst>
  <pc:docChgLst>
    <pc:chgData name="Jennifer Fraser Lobley" userId="S::jennifer.lobley@maine.edu::ecdd4152-0f36-425b-85e0-d9bbdf8c6661" providerId="AD" clId="Web-{3D5B573D-E82F-01BB-BAFA-D6E7AB1DF38A}"/>
    <pc:docChg chg="delSld modSld">
      <pc:chgData name="Jennifer Fraser Lobley" userId="S::jennifer.lobley@maine.edu::ecdd4152-0f36-425b-85e0-d9bbdf8c6661" providerId="AD" clId="Web-{3D5B573D-E82F-01BB-BAFA-D6E7AB1DF38A}" dt="2021-09-08T17:35:05.808" v="204" actId="1076"/>
      <pc:docMkLst>
        <pc:docMk/>
      </pc:docMkLst>
      <pc:sldChg chg="modSp">
        <pc:chgData name="Jennifer Fraser Lobley" userId="S::jennifer.lobley@maine.edu::ecdd4152-0f36-425b-85e0-d9bbdf8c6661" providerId="AD" clId="Web-{3D5B573D-E82F-01BB-BAFA-D6E7AB1DF38A}" dt="2021-09-08T17:28:18.764" v="175" actId="20577"/>
        <pc:sldMkLst>
          <pc:docMk/>
          <pc:sldMk cId="878766164" sldId="319"/>
        </pc:sldMkLst>
        <pc:spChg chg="mod">
          <ac:chgData name="Jennifer Fraser Lobley" userId="S::jennifer.lobley@maine.edu::ecdd4152-0f36-425b-85e0-d9bbdf8c6661" providerId="AD" clId="Web-{3D5B573D-E82F-01BB-BAFA-D6E7AB1DF38A}" dt="2021-09-08T17:28:18.764" v="175" actId="20577"/>
          <ac:spMkLst>
            <pc:docMk/>
            <pc:sldMk cId="878766164" sldId="319"/>
            <ac:spMk id="3" creationId="{C36AE831-565B-3948-9640-FE3DB5A1029F}"/>
          </ac:spMkLst>
        </pc:spChg>
      </pc:sldChg>
      <pc:sldChg chg="modSp">
        <pc:chgData name="Jennifer Fraser Lobley" userId="S::jennifer.lobley@maine.edu::ecdd4152-0f36-425b-85e0-d9bbdf8c6661" providerId="AD" clId="Web-{3D5B573D-E82F-01BB-BAFA-D6E7AB1DF38A}" dt="2021-09-08T17:29:50.185" v="182" actId="20577"/>
        <pc:sldMkLst>
          <pc:docMk/>
          <pc:sldMk cId="251083089" sldId="322"/>
        </pc:sldMkLst>
        <pc:spChg chg="mod">
          <ac:chgData name="Jennifer Fraser Lobley" userId="S::jennifer.lobley@maine.edu::ecdd4152-0f36-425b-85e0-d9bbdf8c6661" providerId="AD" clId="Web-{3D5B573D-E82F-01BB-BAFA-D6E7AB1DF38A}" dt="2021-09-08T17:29:50.185" v="182" actId="20577"/>
          <ac:spMkLst>
            <pc:docMk/>
            <pc:sldMk cId="251083089" sldId="322"/>
            <ac:spMk id="3" creationId="{C36AE831-565B-3948-9640-FE3DB5A1029F}"/>
          </ac:spMkLst>
        </pc:spChg>
      </pc:sldChg>
      <pc:sldChg chg="modSp">
        <pc:chgData name="Jennifer Fraser Lobley" userId="S::jennifer.lobley@maine.edu::ecdd4152-0f36-425b-85e0-d9bbdf8c6661" providerId="AD" clId="Web-{3D5B573D-E82F-01BB-BAFA-D6E7AB1DF38A}" dt="2021-09-08T16:46:02.607" v="5" actId="20577"/>
        <pc:sldMkLst>
          <pc:docMk/>
          <pc:sldMk cId="1096958567" sldId="328"/>
        </pc:sldMkLst>
        <pc:spChg chg="mod">
          <ac:chgData name="Jennifer Fraser Lobley" userId="S::jennifer.lobley@maine.edu::ecdd4152-0f36-425b-85e0-d9bbdf8c6661" providerId="AD" clId="Web-{3D5B573D-E82F-01BB-BAFA-D6E7AB1DF38A}" dt="2021-09-08T16:45:44.060" v="2" actId="20577"/>
          <ac:spMkLst>
            <pc:docMk/>
            <pc:sldMk cId="1096958567" sldId="328"/>
            <ac:spMk id="2" creationId="{755C7E65-32EA-0A44-B4F6-56258315068C}"/>
          </ac:spMkLst>
        </pc:spChg>
        <pc:spChg chg="mod">
          <ac:chgData name="Jennifer Fraser Lobley" userId="S::jennifer.lobley@maine.edu::ecdd4152-0f36-425b-85e0-d9bbdf8c6661" providerId="AD" clId="Web-{3D5B573D-E82F-01BB-BAFA-D6E7AB1DF38A}" dt="2021-09-08T16:46:02.607" v="5" actId="20577"/>
          <ac:spMkLst>
            <pc:docMk/>
            <pc:sldMk cId="1096958567" sldId="328"/>
            <ac:spMk id="3" creationId="{C36AE831-565B-3948-9640-FE3DB5A1029F}"/>
          </ac:spMkLst>
        </pc:spChg>
      </pc:sldChg>
      <pc:sldChg chg="modSp">
        <pc:chgData name="Jennifer Fraser Lobley" userId="S::jennifer.lobley@maine.edu::ecdd4152-0f36-425b-85e0-d9bbdf8c6661" providerId="AD" clId="Web-{3D5B573D-E82F-01BB-BAFA-D6E7AB1DF38A}" dt="2021-09-08T16:47:08.779" v="6" actId="1076"/>
        <pc:sldMkLst>
          <pc:docMk/>
          <pc:sldMk cId="3194792706" sldId="334"/>
        </pc:sldMkLst>
        <pc:spChg chg="mod">
          <ac:chgData name="Jennifer Fraser Lobley" userId="S::jennifer.lobley@maine.edu::ecdd4152-0f36-425b-85e0-d9bbdf8c6661" providerId="AD" clId="Web-{3D5B573D-E82F-01BB-BAFA-D6E7AB1DF38A}" dt="2021-09-08T16:47:08.779" v="6" actId="1076"/>
          <ac:spMkLst>
            <pc:docMk/>
            <pc:sldMk cId="3194792706" sldId="334"/>
            <ac:spMk id="2" creationId="{00000000-0000-0000-0000-000000000000}"/>
          </ac:spMkLst>
        </pc:spChg>
      </pc:sldChg>
      <pc:sldChg chg="modSp">
        <pc:chgData name="Jennifer Fraser Lobley" userId="S::jennifer.lobley@maine.edu::ecdd4152-0f36-425b-85e0-d9bbdf8c6661" providerId="AD" clId="Web-{3D5B573D-E82F-01BB-BAFA-D6E7AB1DF38A}" dt="2021-09-08T17:35:05.808" v="204" actId="1076"/>
        <pc:sldMkLst>
          <pc:docMk/>
          <pc:sldMk cId="2183251432" sldId="358"/>
        </pc:sldMkLst>
        <pc:spChg chg="mod">
          <ac:chgData name="Jennifer Fraser Lobley" userId="S::jennifer.lobley@maine.edu::ecdd4152-0f36-425b-85e0-d9bbdf8c6661" providerId="AD" clId="Web-{3D5B573D-E82F-01BB-BAFA-D6E7AB1DF38A}" dt="2021-09-08T17:35:05.808" v="204" actId="1076"/>
          <ac:spMkLst>
            <pc:docMk/>
            <pc:sldMk cId="2183251432" sldId="358"/>
            <ac:spMk id="3" creationId="{11462148-FEF1-AD44-A326-3FBB9A17D9B0}"/>
          </ac:spMkLst>
        </pc:spChg>
      </pc:sldChg>
      <pc:sldChg chg="modSp">
        <pc:chgData name="Jennifer Fraser Lobley" userId="S::jennifer.lobley@maine.edu::ecdd4152-0f36-425b-85e0-d9bbdf8c6661" providerId="AD" clId="Web-{3D5B573D-E82F-01BB-BAFA-D6E7AB1DF38A}" dt="2021-09-08T17:31:18.512" v="183" actId="20577"/>
        <pc:sldMkLst>
          <pc:docMk/>
          <pc:sldMk cId="1275062283" sldId="369"/>
        </pc:sldMkLst>
        <pc:spChg chg="mod">
          <ac:chgData name="Jennifer Fraser Lobley" userId="S::jennifer.lobley@maine.edu::ecdd4152-0f36-425b-85e0-d9bbdf8c6661" providerId="AD" clId="Web-{3D5B573D-E82F-01BB-BAFA-D6E7AB1DF38A}" dt="2021-09-08T17:31:18.512" v="183" actId="20577"/>
          <ac:spMkLst>
            <pc:docMk/>
            <pc:sldMk cId="1275062283" sldId="369"/>
            <ac:spMk id="3" creationId="{C36AE831-565B-3948-9640-FE3DB5A1029F}"/>
          </ac:spMkLst>
        </pc:spChg>
      </pc:sldChg>
      <pc:sldChg chg="del">
        <pc:chgData name="Jennifer Fraser Lobley" userId="S::jennifer.lobley@maine.edu::ecdd4152-0f36-425b-85e0-d9bbdf8c6661" providerId="AD" clId="Web-{3D5B573D-E82F-01BB-BAFA-D6E7AB1DF38A}" dt="2021-09-08T17:34:16.152" v="203"/>
        <pc:sldMkLst>
          <pc:docMk/>
          <pc:sldMk cId="1118457085" sldId="372"/>
        </pc:sldMkLst>
      </pc:sldChg>
      <pc:sldChg chg="modSp">
        <pc:chgData name="Jennifer Fraser Lobley" userId="S::jennifer.lobley@maine.edu::ecdd4152-0f36-425b-85e0-d9bbdf8c6661" providerId="AD" clId="Web-{3D5B573D-E82F-01BB-BAFA-D6E7AB1DF38A}" dt="2021-09-08T17:27:11.248" v="146" actId="14100"/>
        <pc:sldMkLst>
          <pc:docMk/>
          <pc:sldMk cId="1683800954" sldId="390"/>
        </pc:sldMkLst>
        <pc:spChg chg="mod">
          <ac:chgData name="Jennifer Fraser Lobley" userId="S::jennifer.lobley@maine.edu::ecdd4152-0f36-425b-85e0-d9bbdf8c6661" providerId="AD" clId="Web-{3D5B573D-E82F-01BB-BAFA-D6E7AB1DF38A}" dt="2021-09-08T17:27:11.248" v="146" actId="14100"/>
          <ac:spMkLst>
            <pc:docMk/>
            <pc:sldMk cId="1683800954" sldId="390"/>
            <ac:spMk id="3" creationId="{C36AE831-565B-3948-9640-FE3DB5A1029F}"/>
          </ac:spMkLst>
        </pc:spChg>
      </pc:sldChg>
      <pc:sldChg chg="modSp">
        <pc:chgData name="Jennifer Fraser Lobley" userId="S::jennifer.lobley@maine.edu::ecdd4152-0f36-425b-85e0-d9bbdf8c6661" providerId="AD" clId="Web-{3D5B573D-E82F-01BB-BAFA-D6E7AB1DF38A}" dt="2021-09-08T17:27:43.904" v="162" actId="20577"/>
        <pc:sldMkLst>
          <pc:docMk/>
          <pc:sldMk cId="3959242042" sldId="391"/>
        </pc:sldMkLst>
        <pc:spChg chg="mod">
          <ac:chgData name="Jennifer Fraser Lobley" userId="S::jennifer.lobley@maine.edu::ecdd4152-0f36-425b-85e0-d9bbdf8c6661" providerId="AD" clId="Web-{3D5B573D-E82F-01BB-BAFA-D6E7AB1DF38A}" dt="2021-09-08T17:27:43.904" v="162" actId="20577"/>
          <ac:spMkLst>
            <pc:docMk/>
            <pc:sldMk cId="3959242042" sldId="391"/>
            <ac:spMk id="3" creationId="{C36AE831-565B-3948-9640-FE3DB5A1029F}"/>
          </ac:spMkLst>
        </pc:spChg>
      </pc:sldChg>
      <pc:sldChg chg="modSp">
        <pc:chgData name="Jennifer Fraser Lobley" userId="S::jennifer.lobley@maine.edu::ecdd4152-0f36-425b-85e0-d9bbdf8c6661" providerId="AD" clId="Web-{3D5B573D-E82F-01BB-BAFA-D6E7AB1DF38A}" dt="2021-09-08T17:33:18.215" v="202" actId="20577"/>
        <pc:sldMkLst>
          <pc:docMk/>
          <pc:sldMk cId="926919722" sldId="406"/>
        </pc:sldMkLst>
        <pc:spChg chg="mod">
          <ac:chgData name="Jennifer Fraser Lobley" userId="S::jennifer.lobley@maine.edu::ecdd4152-0f36-425b-85e0-d9bbdf8c6661" providerId="AD" clId="Web-{3D5B573D-E82F-01BB-BAFA-D6E7AB1DF38A}" dt="2021-09-08T17:33:18.215" v="202" actId="20577"/>
          <ac:spMkLst>
            <pc:docMk/>
            <pc:sldMk cId="926919722" sldId="406"/>
            <ac:spMk id="3" creationId="{C36AE831-565B-3948-9640-FE3DB5A1029F}"/>
          </ac:spMkLst>
        </pc:spChg>
      </pc:sldChg>
      <pc:sldChg chg="modSp addCm">
        <pc:chgData name="Jennifer Fraser Lobley" userId="S::jennifer.lobley@maine.edu::ecdd4152-0f36-425b-85e0-d9bbdf8c6661" providerId="AD" clId="Web-{3D5B573D-E82F-01BB-BAFA-D6E7AB1DF38A}" dt="2021-09-08T16:51:15.530" v="113"/>
        <pc:sldMkLst>
          <pc:docMk/>
          <pc:sldMk cId="3510433818" sldId="418"/>
        </pc:sldMkLst>
        <pc:spChg chg="mod">
          <ac:chgData name="Jennifer Fraser Lobley" userId="S::jennifer.lobley@maine.edu::ecdd4152-0f36-425b-85e0-d9bbdf8c6661" providerId="AD" clId="Web-{3D5B573D-E82F-01BB-BAFA-D6E7AB1DF38A}" dt="2021-09-08T16:50:58.905" v="112" actId="20577"/>
          <ac:spMkLst>
            <pc:docMk/>
            <pc:sldMk cId="3510433818" sldId="418"/>
            <ac:spMk id="2" creationId="{755C7E65-32EA-0A44-B4F6-56258315068C}"/>
          </ac:spMkLst>
        </pc:spChg>
        <pc:spChg chg="mod">
          <ac:chgData name="Jennifer Fraser Lobley" userId="S::jennifer.lobley@maine.edu::ecdd4152-0f36-425b-85e0-d9bbdf8c6661" providerId="AD" clId="Web-{3D5B573D-E82F-01BB-BAFA-D6E7AB1DF38A}" dt="2021-09-08T16:50:31.795" v="111" actId="20577"/>
          <ac:spMkLst>
            <pc:docMk/>
            <pc:sldMk cId="3510433818" sldId="418"/>
            <ac:spMk id="3" creationId="{C36AE831-565B-3948-9640-FE3DB5A1029F}"/>
          </ac:spMkLst>
        </pc:spChg>
      </pc:sldChg>
      <pc:sldChg chg="modSp">
        <pc:chgData name="Jennifer Fraser Lobley" userId="S::jennifer.lobley@maine.edu::ecdd4152-0f36-425b-85e0-d9bbdf8c6661" providerId="AD" clId="Web-{3D5B573D-E82F-01BB-BAFA-D6E7AB1DF38A}" dt="2021-09-08T17:24:36.406" v="139" actId="20577"/>
        <pc:sldMkLst>
          <pc:docMk/>
          <pc:sldMk cId="2146323656" sldId="419"/>
        </pc:sldMkLst>
        <pc:spChg chg="mod">
          <ac:chgData name="Jennifer Fraser Lobley" userId="S::jennifer.lobley@maine.edu::ecdd4152-0f36-425b-85e0-d9bbdf8c6661" providerId="AD" clId="Web-{3D5B573D-E82F-01BB-BAFA-D6E7AB1DF38A}" dt="2021-09-08T17:24:36.406" v="139" actId="20577"/>
          <ac:spMkLst>
            <pc:docMk/>
            <pc:sldMk cId="2146323656" sldId="419"/>
            <ac:spMk id="3" creationId="{C36AE831-565B-3948-9640-FE3DB5A1029F}"/>
          </ac:spMkLst>
        </pc:spChg>
      </pc:sldChg>
      <pc:sldChg chg="modSp">
        <pc:chgData name="Jennifer Fraser Lobley" userId="S::jennifer.lobley@maine.edu::ecdd4152-0f36-425b-85e0-d9bbdf8c6661" providerId="AD" clId="Web-{3D5B573D-E82F-01BB-BAFA-D6E7AB1DF38A}" dt="2021-09-08T17:31:54.528" v="185" actId="20577"/>
        <pc:sldMkLst>
          <pc:docMk/>
          <pc:sldMk cId="3157911699" sldId="420"/>
        </pc:sldMkLst>
        <pc:spChg chg="mod">
          <ac:chgData name="Jennifer Fraser Lobley" userId="S::jennifer.lobley@maine.edu::ecdd4152-0f36-425b-85e0-d9bbdf8c6661" providerId="AD" clId="Web-{3D5B573D-E82F-01BB-BAFA-D6E7AB1DF38A}" dt="2021-09-08T17:31:54.528" v="185" actId="20577"/>
          <ac:spMkLst>
            <pc:docMk/>
            <pc:sldMk cId="3157911699" sldId="420"/>
            <ac:spMk id="2" creationId="{755C7E65-32EA-0A44-B4F6-56258315068C}"/>
          </ac:spMkLst>
        </pc:spChg>
      </pc:sldChg>
    </pc:docChg>
  </pc:docChgLst>
  <pc:docChgLst>
    <pc:chgData name="Jennifer Fraser Lobley" userId="S::jennifer.lobley@maine.edu::ecdd4152-0f36-425b-85e0-d9bbdf8c6661" providerId="AD" clId="Web-{0C1DBA64-269A-E3FB-5082-65C6374AE9C4}"/>
    <pc:docChg chg="modSld">
      <pc:chgData name="Jennifer Fraser Lobley" userId="S::jennifer.lobley@maine.edu::ecdd4152-0f36-425b-85e0-d9bbdf8c6661" providerId="AD" clId="Web-{0C1DBA64-269A-E3FB-5082-65C6374AE9C4}" dt="2021-08-13T19:37:51.279" v="269" actId="1076"/>
      <pc:docMkLst>
        <pc:docMk/>
      </pc:docMkLst>
      <pc:sldChg chg="modSp delCm">
        <pc:chgData name="Jennifer Fraser Lobley" userId="S::jennifer.lobley@maine.edu::ecdd4152-0f36-425b-85e0-d9bbdf8c6661" providerId="AD" clId="Web-{0C1DBA64-269A-E3FB-5082-65C6374AE9C4}" dt="2021-08-13T18:04:18.917" v="83"/>
        <pc:sldMkLst>
          <pc:docMk/>
          <pc:sldMk cId="1217626743" sldId="293"/>
        </pc:sldMkLst>
        <pc:picChg chg="mod">
          <ac:chgData name="Jennifer Fraser Lobley" userId="S::jennifer.lobley@maine.edu::ecdd4152-0f36-425b-85e0-d9bbdf8c6661" providerId="AD" clId="Web-{0C1DBA64-269A-E3FB-5082-65C6374AE9C4}" dt="2021-08-13T17:42:29.686" v="5" actId="1076"/>
          <ac:picMkLst>
            <pc:docMk/>
            <pc:sldMk cId="1217626743" sldId="293"/>
            <ac:picMk id="4" creationId="{379318F1-0647-0A4E-8435-95196AECB5AE}"/>
          </ac:picMkLst>
        </pc:picChg>
      </pc:sldChg>
      <pc:sldChg chg="addSp delSp modSp">
        <pc:chgData name="Jennifer Fraser Lobley" userId="S::jennifer.lobley@maine.edu::ecdd4152-0f36-425b-85e0-d9bbdf8c6661" providerId="AD" clId="Web-{0C1DBA64-269A-E3FB-5082-65C6374AE9C4}" dt="2021-08-13T18:08:29.810" v="105" actId="1076"/>
        <pc:sldMkLst>
          <pc:docMk/>
          <pc:sldMk cId="1396886208" sldId="320"/>
        </pc:sldMkLst>
        <pc:spChg chg="mod">
          <ac:chgData name="Jennifer Fraser Lobley" userId="S::jennifer.lobley@maine.edu::ecdd4152-0f36-425b-85e0-d9bbdf8c6661" providerId="AD" clId="Web-{0C1DBA64-269A-E3FB-5082-65C6374AE9C4}" dt="2021-08-13T18:08:14.777" v="104" actId="20577"/>
          <ac:spMkLst>
            <pc:docMk/>
            <pc:sldMk cId="1396886208" sldId="320"/>
            <ac:spMk id="3" creationId="{00000000-0000-0000-0000-000000000000}"/>
          </ac:spMkLst>
        </pc:spChg>
        <pc:picChg chg="del mod">
          <ac:chgData name="Jennifer Fraser Lobley" userId="S::jennifer.lobley@maine.edu::ecdd4152-0f36-425b-85e0-d9bbdf8c6661" providerId="AD" clId="Web-{0C1DBA64-269A-E3FB-5082-65C6374AE9C4}" dt="2021-08-13T18:07:46.822" v="86"/>
          <ac:picMkLst>
            <pc:docMk/>
            <pc:sldMk cId="1396886208" sldId="320"/>
            <ac:picMk id="4" creationId="{67A546E1-D964-894F-95D9-02BBE8C976BE}"/>
          </ac:picMkLst>
        </pc:picChg>
        <pc:picChg chg="add mod">
          <ac:chgData name="Jennifer Fraser Lobley" userId="S::jennifer.lobley@maine.edu::ecdd4152-0f36-425b-85e0-d9bbdf8c6661" providerId="AD" clId="Web-{0C1DBA64-269A-E3FB-5082-65C6374AE9C4}" dt="2021-08-13T18:08:29.810" v="105" actId="1076"/>
          <ac:picMkLst>
            <pc:docMk/>
            <pc:sldMk cId="1396886208" sldId="320"/>
            <ac:picMk id="5" creationId="{38BEB204-48D6-44CF-BE0A-8E97F670068D}"/>
          </ac:picMkLst>
        </pc:picChg>
      </pc:sldChg>
      <pc:sldChg chg="addSp delSp modSp">
        <pc:chgData name="Jennifer Fraser Lobley" userId="S::jennifer.lobley@maine.edu::ecdd4152-0f36-425b-85e0-d9bbdf8c6661" providerId="AD" clId="Web-{0C1DBA64-269A-E3FB-5082-65C6374AE9C4}" dt="2021-08-13T17:50:00.686" v="40" actId="1076"/>
        <pc:sldMkLst>
          <pc:docMk/>
          <pc:sldMk cId="1319982603" sldId="344"/>
        </pc:sldMkLst>
        <pc:spChg chg="mod">
          <ac:chgData name="Jennifer Fraser Lobley" userId="S::jennifer.lobley@maine.edu::ecdd4152-0f36-425b-85e0-d9bbdf8c6661" providerId="AD" clId="Web-{0C1DBA64-269A-E3FB-5082-65C6374AE9C4}" dt="2021-08-13T17:49:55.233" v="38" actId="1076"/>
          <ac:spMkLst>
            <pc:docMk/>
            <pc:sldMk cId="1319982603" sldId="344"/>
            <ac:spMk id="3" creationId="{00000000-0000-0000-0000-000000000000}"/>
          </ac:spMkLst>
        </pc:spChg>
        <pc:spChg chg="add del">
          <ac:chgData name="Jennifer Fraser Lobley" userId="S::jennifer.lobley@maine.edu::ecdd4152-0f36-425b-85e0-d9bbdf8c6661" providerId="AD" clId="Web-{0C1DBA64-269A-E3FB-5082-65C6374AE9C4}" dt="2021-08-13T17:49:40.716" v="34"/>
          <ac:spMkLst>
            <pc:docMk/>
            <pc:sldMk cId="1319982603" sldId="344"/>
            <ac:spMk id="4" creationId="{662ED5CA-9EE5-4678-94E3-39A7CD1CC333}"/>
          </ac:spMkLst>
        </pc:spChg>
        <pc:picChg chg="add mod">
          <ac:chgData name="Jennifer Fraser Lobley" userId="S::jennifer.lobley@maine.edu::ecdd4152-0f36-425b-85e0-d9bbdf8c6661" providerId="AD" clId="Web-{0C1DBA64-269A-E3FB-5082-65C6374AE9C4}" dt="2021-08-13T17:50:00.686" v="40" actId="1076"/>
          <ac:picMkLst>
            <pc:docMk/>
            <pc:sldMk cId="1319982603" sldId="344"/>
            <ac:picMk id="5" creationId="{1389F213-C0F3-4ED2-AFD6-A3CD48A4D40E}"/>
          </ac:picMkLst>
        </pc:picChg>
      </pc:sldChg>
      <pc:sldChg chg="addSp delSp modSp delCm">
        <pc:chgData name="Jennifer Fraser Lobley" userId="S::jennifer.lobley@maine.edu::ecdd4152-0f36-425b-85e0-d9bbdf8c6661" providerId="AD" clId="Web-{0C1DBA64-269A-E3FB-5082-65C6374AE9C4}" dt="2021-08-13T18:03:35.367" v="81"/>
        <pc:sldMkLst>
          <pc:docMk/>
          <pc:sldMk cId="2776825989" sldId="354"/>
        </pc:sldMkLst>
        <pc:spChg chg="mod">
          <ac:chgData name="Jennifer Fraser Lobley" userId="S::jennifer.lobley@maine.edu::ecdd4152-0f36-425b-85e0-d9bbdf8c6661" providerId="AD" clId="Web-{0C1DBA64-269A-E3FB-5082-65C6374AE9C4}" dt="2021-08-13T17:58:25.174" v="64" actId="14100"/>
          <ac:spMkLst>
            <pc:docMk/>
            <pc:sldMk cId="2776825989" sldId="354"/>
            <ac:spMk id="3" creationId="{00000000-0000-0000-0000-000000000000}"/>
          </ac:spMkLst>
        </pc:spChg>
        <pc:spChg chg="add del">
          <ac:chgData name="Jennifer Fraser Lobley" userId="S::jennifer.lobley@maine.edu::ecdd4152-0f36-425b-85e0-d9bbdf8c6661" providerId="AD" clId="Web-{0C1DBA64-269A-E3FB-5082-65C6374AE9C4}" dt="2021-08-13T18:01:53.688" v="74"/>
          <ac:spMkLst>
            <pc:docMk/>
            <pc:sldMk cId="2776825989" sldId="354"/>
            <ac:spMk id="4" creationId="{7EFD10A0-07FB-4C0D-92B7-E7502844A384}"/>
          </ac:spMkLst>
        </pc:spChg>
        <pc:spChg chg="add del">
          <ac:chgData name="Jennifer Fraser Lobley" userId="S::jennifer.lobley@maine.edu::ecdd4152-0f36-425b-85e0-d9bbdf8c6661" providerId="AD" clId="Web-{0C1DBA64-269A-E3FB-5082-65C6374AE9C4}" dt="2021-08-13T18:01:53.673" v="73"/>
          <ac:spMkLst>
            <pc:docMk/>
            <pc:sldMk cId="2776825989" sldId="354"/>
            <ac:spMk id="5" creationId="{14EEF5AC-B655-4678-B12C-613BA60CC1F9}"/>
          </ac:spMkLst>
        </pc:spChg>
        <pc:spChg chg="add del mod">
          <ac:chgData name="Jennifer Fraser Lobley" userId="S::jennifer.lobley@maine.edu::ecdd4152-0f36-425b-85e0-d9bbdf8c6661" providerId="AD" clId="Web-{0C1DBA64-269A-E3FB-5082-65C6374AE9C4}" dt="2021-08-13T18:01:53.642" v="72"/>
          <ac:spMkLst>
            <pc:docMk/>
            <pc:sldMk cId="2776825989" sldId="354"/>
            <ac:spMk id="7" creationId="{7788788A-6968-43F1-B3DD-A126A71EA5B1}"/>
          </ac:spMkLst>
        </pc:spChg>
        <pc:picChg chg="del">
          <ac:chgData name="Jennifer Fraser Lobley" userId="S::jennifer.lobley@maine.edu::ecdd4152-0f36-425b-85e0-d9bbdf8c6661" providerId="AD" clId="Web-{0C1DBA64-269A-E3FB-5082-65C6374AE9C4}" dt="2021-08-13T18:01:45.172" v="69"/>
          <ac:picMkLst>
            <pc:docMk/>
            <pc:sldMk cId="2776825989" sldId="354"/>
            <ac:picMk id="6" creationId="{44408435-54C7-3449-9944-331C98365D5B}"/>
          </ac:picMkLst>
        </pc:picChg>
        <pc:picChg chg="add mod">
          <ac:chgData name="Jennifer Fraser Lobley" userId="S::jennifer.lobley@maine.edu::ecdd4152-0f36-425b-85e0-d9bbdf8c6661" providerId="AD" clId="Web-{0C1DBA64-269A-E3FB-5082-65C6374AE9C4}" dt="2021-08-13T18:03:35.367" v="81"/>
          <ac:picMkLst>
            <pc:docMk/>
            <pc:sldMk cId="2776825989" sldId="354"/>
            <ac:picMk id="8" creationId="{BCFC8E83-47C3-4546-AAC8-FA39235B19C5}"/>
          </ac:picMkLst>
        </pc:picChg>
      </pc:sldChg>
      <pc:sldChg chg="delCm">
        <pc:chgData name="Jennifer Fraser Lobley" userId="S::jennifer.lobley@maine.edu::ecdd4152-0f36-425b-85e0-d9bbdf8c6661" providerId="AD" clId="Web-{0C1DBA64-269A-E3FB-5082-65C6374AE9C4}" dt="2021-08-13T18:03:53.322" v="82"/>
        <pc:sldMkLst>
          <pc:docMk/>
          <pc:sldMk cId="3138259497" sldId="355"/>
        </pc:sldMkLst>
      </pc:sldChg>
      <pc:sldChg chg="addSp delSp modSp">
        <pc:chgData name="Jennifer Fraser Lobley" userId="S::jennifer.lobley@maine.edu::ecdd4152-0f36-425b-85e0-d9bbdf8c6661" providerId="AD" clId="Web-{0C1DBA64-269A-E3FB-5082-65C6374AE9C4}" dt="2021-08-13T18:14:27.975" v="160" actId="20577"/>
        <pc:sldMkLst>
          <pc:docMk/>
          <pc:sldMk cId="3716208191" sldId="364"/>
        </pc:sldMkLst>
        <pc:spChg chg="mod">
          <ac:chgData name="Jennifer Fraser Lobley" userId="S::jennifer.lobley@maine.edu::ecdd4152-0f36-425b-85e0-d9bbdf8c6661" providerId="AD" clId="Web-{0C1DBA64-269A-E3FB-5082-65C6374AE9C4}" dt="2021-08-13T18:13:06.626" v="152" actId="1076"/>
          <ac:spMkLst>
            <pc:docMk/>
            <pc:sldMk cId="3716208191" sldId="364"/>
            <ac:spMk id="3" creationId="{00000000-0000-0000-0000-000000000000}"/>
          </ac:spMkLst>
        </pc:spChg>
        <pc:spChg chg="mod">
          <ac:chgData name="Jennifer Fraser Lobley" userId="S::jennifer.lobley@maine.edu::ecdd4152-0f36-425b-85e0-d9bbdf8c6661" providerId="AD" clId="Web-{0C1DBA64-269A-E3FB-5082-65C6374AE9C4}" dt="2021-08-13T18:14:27.975" v="160" actId="20577"/>
          <ac:spMkLst>
            <pc:docMk/>
            <pc:sldMk cId="3716208191" sldId="364"/>
            <ac:spMk id="5" creationId="{6E118BFB-A5B8-46AD-8A46-7E933448F1C6}"/>
          </ac:spMkLst>
        </pc:spChg>
        <pc:spChg chg="add del mod">
          <ac:chgData name="Jennifer Fraser Lobley" userId="S::jennifer.lobley@maine.edu::ecdd4152-0f36-425b-85e0-d9bbdf8c6661" providerId="AD" clId="Web-{0C1DBA64-269A-E3FB-5082-65C6374AE9C4}" dt="2021-08-13T18:11:26.603" v="139"/>
          <ac:spMkLst>
            <pc:docMk/>
            <pc:sldMk cId="3716208191" sldId="364"/>
            <ac:spMk id="8" creationId="{0F673A13-79EB-4A32-A5DB-5AFDCD44F809}"/>
          </ac:spMkLst>
        </pc:spChg>
        <pc:spChg chg="add del mod">
          <ac:chgData name="Jennifer Fraser Lobley" userId="S::jennifer.lobley@maine.edu::ecdd4152-0f36-425b-85e0-d9bbdf8c6661" providerId="AD" clId="Web-{0C1DBA64-269A-E3FB-5082-65C6374AE9C4}" dt="2021-08-13T18:13:06.547" v="150"/>
          <ac:spMkLst>
            <pc:docMk/>
            <pc:sldMk cId="3716208191" sldId="364"/>
            <ac:spMk id="10" creationId="{7A278372-395E-48E1-A41E-4FD45DFD9951}"/>
          </ac:spMkLst>
        </pc:spChg>
        <pc:spChg chg="add del mod">
          <ac:chgData name="Jennifer Fraser Lobley" userId="S::jennifer.lobley@maine.edu::ecdd4152-0f36-425b-85e0-d9bbdf8c6661" providerId="AD" clId="Web-{0C1DBA64-269A-E3FB-5082-65C6374AE9C4}" dt="2021-08-13T18:14:02.770" v="158"/>
          <ac:spMkLst>
            <pc:docMk/>
            <pc:sldMk cId="3716208191" sldId="364"/>
            <ac:spMk id="11" creationId="{B81C321B-9A33-40B6-8BA6-35F129BAB720}"/>
          </ac:spMkLst>
        </pc:spChg>
        <pc:picChg chg="del">
          <ac:chgData name="Jennifer Fraser Lobley" userId="S::jennifer.lobley@maine.edu::ecdd4152-0f36-425b-85e0-d9bbdf8c6661" providerId="AD" clId="Web-{0C1DBA64-269A-E3FB-5082-65C6374AE9C4}" dt="2021-08-13T18:11:04.664" v="133"/>
          <ac:picMkLst>
            <pc:docMk/>
            <pc:sldMk cId="3716208191" sldId="364"/>
            <ac:picMk id="4" creationId="{104DB34C-3388-794C-9E20-23630CCCA8FF}"/>
          </ac:picMkLst>
        </pc:picChg>
        <pc:cxnChg chg="add mod">
          <ac:chgData name="Jennifer Fraser Lobley" userId="S::jennifer.lobley@maine.edu::ecdd4152-0f36-425b-85e0-d9bbdf8c6661" providerId="AD" clId="Web-{0C1DBA64-269A-E3FB-5082-65C6374AE9C4}" dt="2021-08-13T18:12:32.920" v="145"/>
          <ac:cxnSpMkLst>
            <pc:docMk/>
            <pc:sldMk cId="3716208191" sldId="364"/>
            <ac:cxnSpMk id="7" creationId="{5F0455D9-19F8-4FEA-BBAF-41ABF6BCF15E}"/>
          </ac:cxnSpMkLst>
        </pc:cxnChg>
        <pc:cxnChg chg="add del mod">
          <ac:chgData name="Jennifer Fraser Lobley" userId="S::jennifer.lobley@maine.edu::ecdd4152-0f36-425b-85e0-d9bbdf8c6661" providerId="AD" clId="Web-{0C1DBA64-269A-E3FB-5082-65C6374AE9C4}" dt="2021-08-13T18:12:42.858" v="147"/>
          <ac:cxnSpMkLst>
            <pc:docMk/>
            <pc:sldMk cId="3716208191" sldId="364"/>
            <ac:cxnSpMk id="9" creationId="{557667F8-DFCB-47E4-9F0D-6C4A076F742E}"/>
          </ac:cxnSpMkLst>
        </pc:cxnChg>
      </pc:sldChg>
      <pc:sldChg chg="addSp delSp modSp">
        <pc:chgData name="Jennifer Fraser Lobley" userId="S::jennifer.lobley@maine.edu::ecdd4152-0f36-425b-85e0-d9bbdf8c6661" providerId="AD" clId="Web-{0C1DBA64-269A-E3FB-5082-65C6374AE9C4}" dt="2021-08-13T17:53:31.060" v="54"/>
        <pc:sldMkLst>
          <pc:docMk/>
          <pc:sldMk cId="254136013" sldId="365"/>
        </pc:sldMkLst>
        <pc:picChg chg="add del mod">
          <ac:chgData name="Jennifer Fraser Lobley" userId="S::jennifer.lobley@maine.edu::ecdd4152-0f36-425b-85e0-d9bbdf8c6661" providerId="AD" clId="Web-{0C1DBA64-269A-E3FB-5082-65C6374AE9C4}" dt="2021-08-13T17:53:31.060" v="54"/>
          <ac:picMkLst>
            <pc:docMk/>
            <pc:sldMk cId="254136013" sldId="365"/>
            <ac:picMk id="3" creationId="{2229BB9E-8E8C-4AB1-BBEA-D35EEF9FA315}"/>
          </ac:picMkLst>
        </pc:picChg>
      </pc:sldChg>
      <pc:sldChg chg="addSp delSp modSp">
        <pc:chgData name="Jennifer Fraser Lobley" userId="S::jennifer.lobley@maine.edu::ecdd4152-0f36-425b-85e0-d9bbdf8c6661" providerId="AD" clId="Web-{0C1DBA64-269A-E3FB-5082-65C6374AE9C4}" dt="2021-08-13T17:47:07.018" v="19" actId="1076"/>
        <pc:sldMkLst>
          <pc:docMk/>
          <pc:sldMk cId="289676105" sldId="366"/>
        </pc:sldMkLst>
        <pc:spChg chg="add del mod">
          <ac:chgData name="Jennifer Fraser Lobley" userId="S::jennifer.lobley@maine.edu::ecdd4152-0f36-425b-85e0-d9bbdf8c6661" providerId="AD" clId="Web-{0C1DBA64-269A-E3FB-5082-65C6374AE9C4}" dt="2021-08-13T17:45:54.075" v="15"/>
          <ac:spMkLst>
            <pc:docMk/>
            <pc:sldMk cId="289676105" sldId="366"/>
            <ac:spMk id="3" creationId="{222C02BA-F374-424E-87A4-B5914F70345C}"/>
          </ac:spMkLst>
        </pc:spChg>
        <pc:picChg chg="add del mod">
          <ac:chgData name="Jennifer Fraser Lobley" userId="S::jennifer.lobley@maine.edu::ecdd4152-0f36-425b-85e0-d9bbdf8c6661" providerId="AD" clId="Web-{0C1DBA64-269A-E3FB-5082-65C6374AE9C4}" dt="2021-08-13T17:46:03.279" v="16"/>
          <ac:picMkLst>
            <pc:docMk/>
            <pc:sldMk cId="289676105" sldId="366"/>
            <ac:picMk id="5" creationId="{AF37312C-DA8F-4F65-BDD5-498488D841C9}"/>
          </ac:picMkLst>
        </pc:picChg>
        <pc:picChg chg="add mod">
          <ac:chgData name="Jennifer Fraser Lobley" userId="S::jennifer.lobley@maine.edu::ecdd4152-0f36-425b-85e0-d9bbdf8c6661" providerId="AD" clId="Web-{0C1DBA64-269A-E3FB-5082-65C6374AE9C4}" dt="2021-08-13T17:47:07.018" v="19" actId="1076"/>
          <ac:picMkLst>
            <pc:docMk/>
            <pc:sldMk cId="289676105" sldId="366"/>
            <ac:picMk id="6" creationId="{2513333D-B953-4287-92F7-79FB2489E283}"/>
          </ac:picMkLst>
        </pc:picChg>
        <pc:picChg chg="del">
          <ac:chgData name="Jennifer Fraser Lobley" userId="S::jennifer.lobley@maine.edu::ecdd4152-0f36-425b-85e0-d9bbdf8c6661" providerId="AD" clId="Web-{0C1DBA64-269A-E3FB-5082-65C6374AE9C4}" dt="2021-08-13T17:44:34.538" v="6"/>
          <ac:picMkLst>
            <pc:docMk/>
            <pc:sldMk cId="289676105" sldId="366"/>
            <ac:picMk id="8" creationId="{DBCBCE65-E937-DC46-B768-07FE51269018}"/>
          </ac:picMkLst>
        </pc:picChg>
      </pc:sldChg>
      <pc:sldChg chg="delSp modSp">
        <pc:chgData name="Jennifer Fraser Lobley" userId="S::jennifer.lobley@maine.edu::ecdd4152-0f36-425b-85e0-d9bbdf8c6661" providerId="AD" clId="Web-{0C1DBA64-269A-E3FB-5082-65C6374AE9C4}" dt="2021-08-13T18:26:20.618" v="233"/>
        <pc:sldMkLst>
          <pc:docMk/>
          <pc:sldMk cId="1275062283" sldId="369"/>
        </pc:sldMkLst>
        <pc:picChg chg="del mod">
          <ac:chgData name="Jennifer Fraser Lobley" userId="S::jennifer.lobley@maine.edu::ecdd4152-0f36-425b-85e0-d9bbdf8c6661" providerId="AD" clId="Web-{0C1DBA64-269A-E3FB-5082-65C6374AE9C4}" dt="2021-08-13T18:26:20.618" v="233"/>
          <ac:picMkLst>
            <pc:docMk/>
            <pc:sldMk cId="1275062283" sldId="369"/>
            <ac:picMk id="4" creationId="{17529557-24DC-744E-9BE8-FE57BF9753A0}"/>
          </ac:picMkLst>
        </pc:picChg>
        <pc:picChg chg="del">
          <ac:chgData name="Jennifer Fraser Lobley" userId="S::jennifer.lobley@maine.edu::ecdd4152-0f36-425b-85e0-d9bbdf8c6661" providerId="AD" clId="Web-{0C1DBA64-269A-E3FB-5082-65C6374AE9C4}" dt="2021-08-13T18:23:04.573" v="224"/>
          <ac:picMkLst>
            <pc:docMk/>
            <pc:sldMk cId="1275062283" sldId="369"/>
            <ac:picMk id="5" creationId="{9DAB78B5-747A-D743-9E64-8AD604F2440F}"/>
          </ac:picMkLst>
        </pc:picChg>
      </pc:sldChg>
      <pc:sldChg chg="addSp delSp modSp">
        <pc:chgData name="Jennifer Fraser Lobley" userId="S::jennifer.lobley@maine.edu::ecdd4152-0f36-425b-85e0-d9bbdf8c6661" providerId="AD" clId="Web-{0C1DBA64-269A-E3FB-5082-65C6374AE9C4}" dt="2021-08-13T18:26:20.602" v="232"/>
        <pc:sldMkLst>
          <pc:docMk/>
          <pc:sldMk cId="1428350555" sldId="370"/>
        </pc:sldMkLst>
        <pc:picChg chg="add del mod">
          <ac:chgData name="Jennifer Fraser Lobley" userId="S::jennifer.lobley@maine.edu::ecdd4152-0f36-425b-85e0-d9bbdf8c6661" providerId="AD" clId="Web-{0C1DBA64-269A-E3FB-5082-65C6374AE9C4}" dt="2021-08-13T18:26:20.602" v="232"/>
          <ac:picMkLst>
            <pc:docMk/>
            <pc:sldMk cId="1428350555" sldId="370"/>
            <ac:picMk id="5" creationId="{2C052A82-480D-4E1B-A98D-8AFA323D0325}"/>
          </ac:picMkLst>
        </pc:picChg>
      </pc:sldChg>
      <pc:sldChg chg="modSp">
        <pc:chgData name="Jennifer Fraser Lobley" userId="S::jennifer.lobley@maine.edu::ecdd4152-0f36-425b-85e0-d9bbdf8c6661" providerId="AD" clId="Web-{0C1DBA64-269A-E3FB-5082-65C6374AE9C4}" dt="2021-08-13T17:58:10.173" v="62" actId="20577"/>
        <pc:sldMkLst>
          <pc:docMk/>
          <pc:sldMk cId="2129359026" sldId="388"/>
        </pc:sldMkLst>
        <pc:spChg chg="mod">
          <ac:chgData name="Jennifer Fraser Lobley" userId="S::jennifer.lobley@maine.edu::ecdd4152-0f36-425b-85e0-d9bbdf8c6661" providerId="AD" clId="Web-{0C1DBA64-269A-E3FB-5082-65C6374AE9C4}" dt="2021-08-13T17:58:10.173" v="62" actId="20577"/>
          <ac:spMkLst>
            <pc:docMk/>
            <pc:sldMk cId="2129359026" sldId="388"/>
            <ac:spMk id="4" creationId="{671CE220-4A3B-544A-96DE-A940C701A65B}"/>
          </ac:spMkLst>
        </pc:spChg>
      </pc:sldChg>
      <pc:sldChg chg="addSp delSp modSp delCm">
        <pc:chgData name="Jennifer Fraser Lobley" userId="S::jennifer.lobley@maine.edu::ecdd4152-0f36-425b-85e0-d9bbdf8c6661" providerId="AD" clId="Web-{0C1DBA64-269A-E3FB-5082-65C6374AE9C4}" dt="2021-08-13T19:37:51.279" v="269" actId="1076"/>
        <pc:sldMkLst>
          <pc:docMk/>
          <pc:sldMk cId="153910600" sldId="399"/>
        </pc:sldMkLst>
        <pc:spChg chg="mod">
          <ac:chgData name="Jennifer Fraser Lobley" userId="S::jennifer.lobley@maine.edu::ecdd4152-0f36-425b-85e0-d9bbdf8c6661" providerId="AD" clId="Web-{0C1DBA64-269A-E3FB-5082-65C6374AE9C4}" dt="2021-08-13T19:37:51.201" v="267" actId="14100"/>
          <ac:spMkLst>
            <pc:docMk/>
            <pc:sldMk cId="153910600" sldId="399"/>
            <ac:spMk id="3" creationId="{00000000-0000-0000-0000-000000000000}"/>
          </ac:spMkLst>
        </pc:spChg>
        <pc:picChg chg="add mod">
          <ac:chgData name="Jennifer Fraser Lobley" userId="S::jennifer.lobley@maine.edu::ecdd4152-0f36-425b-85e0-d9bbdf8c6661" providerId="AD" clId="Web-{0C1DBA64-269A-E3FB-5082-65C6374AE9C4}" dt="2021-08-13T19:37:51.279" v="269" actId="1076"/>
          <ac:picMkLst>
            <pc:docMk/>
            <pc:sldMk cId="153910600" sldId="399"/>
            <ac:picMk id="4" creationId="{B0856475-1A43-46A4-9581-8E29090620BF}"/>
          </ac:picMkLst>
        </pc:picChg>
        <pc:picChg chg="del">
          <ac:chgData name="Jennifer Fraser Lobley" userId="S::jennifer.lobley@maine.edu::ecdd4152-0f36-425b-85e0-d9bbdf8c6661" providerId="AD" clId="Web-{0C1DBA64-269A-E3FB-5082-65C6374AE9C4}" dt="2021-08-13T18:34:08.666" v="236"/>
          <ac:picMkLst>
            <pc:docMk/>
            <pc:sldMk cId="153910600" sldId="399"/>
            <ac:picMk id="4" creationId="{E1F74EFF-F76D-E249-8318-8070F46F180A}"/>
          </ac:picMkLst>
        </pc:picChg>
        <pc:picChg chg="add del mod">
          <ac:chgData name="Jennifer Fraser Lobley" userId="S::jennifer.lobley@maine.edu::ecdd4152-0f36-425b-85e0-d9bbdf8c6661" providerId="AD" clId="Web-{0C1DBA64-269A-E3FB-5082-65C6374AE9C4}" dt="2021-08-13T18:36:09.862" v="245"/>
          <ac:picMkLst>
            <pc:docMk/>
            <pc:sldMk cId="153910600" sldId="399"/>
            <ac:picMk id="5" creationId="{C9B7EEC6-936B-46CD-8610-4623EA1370D9}"/>
          </ac:picMkLst>
        </pc:picChg>
        <pc:picChg chg="add del mod">
          <ac:chgData name="Jennifer Fraser Lobley" userId="S::jennifer.lobley@maine.edu::ecdd4152-0f36-425b-85e0-d9bbdf8c6661" providerId="AD" clId="Web-{0C1DBA64-269A-E3FB-5082-65C6374AE9C4}" dt="2021-08-13T18:36:09.893" v="246"/>
          <ac:picMkLst>
            <pc:docMk/>
            <pc:sldMk cId="153910600" sldId="399"/>
            <ac:picMk id="6" creationId="{74CCC565-891C-4B1F-88FC-5E441EB13174}"/>
          </ac:picMkLst>
        </pc:picChg>
      </pc:sldChg>
      <pc:sldChg chg="addSp delSp modSp">
        <pc:chgData name="Jennifer Fraser Lobley" userId="S::jennifer.lobley@maine.edu::ecdd4152-0f36-425b-85e0-d9bbdf8c6661" providerId="AD" clId="Web-{0C1DBA64-269A-E3FB-5082-65C6374AE9C4}" dt="2021-08-13T18:22:55.682" v="223" actId="14100"/>
        <pc:sldMkLst>
          <pc:docMk/>
          <pc:sldMk cId="1530915637" sldId="409"/>
        </pc:sldMkLst>
        <pc:spChg chg="mod">
          <ac:chgData name="Jennifer Fraser Lobley" userId="S::jennifer.lobley@maine.edu::ecdd4152-0f36-425b-85e0-d9bbdf8c6661" providerId="AD" clId="Web-{0C1DBA64-269A-E3FB-5082-65C6374AE9C4}" dt="2021-08-13T18:22:55.635" v="222" actId="1076"/>
          <ac:spMkLst>
            <pc:docMk/>
            <pc:sldMk cId="1530915637" sldId="409"/>
            <ac:spMk id="4" creationId="{130A195D-0A26-E645-B112-1C2690303F25}"/>
          </ac:spMkLst>
        </pc:spChg>
        <pc:picChg chg="add del mod">
          <ac:chgData name="Jennifer Fraser Lobley" userId="S::jennifer.lobley@maine.edu::ecdd4152-0f36-425b-85e0-d9bbdf8c6661" providerId="AD" clId="Web-{0C1DBA64-269A-E3FB-5082-65C6374AE9C4}" dt="2021-08-13T17:53:42.998" v="55"/>
          <ac:picMkLst>
            <pc:docMk/>
            <pc:sldMk cId="1530915637" sldId="409"/>
            <ac:picMk id="3" creationId="{1D6543AE-8D4A-483C-8257-F10AA026F64C}"/>
          </ac:picMkLst>
        </pc:picChg>
        <pc:picChg chg="add mod">
          <ac:chgData name="Jennifer Fraser Lobley" userId="S::jennifer.lobley@maine.edu::ecdd4152-0f36-425b-85e0-d9bbdf8c6661" providerId="AD" clId="Web-{0C1DBA64-269A-E3FB-5082-65C6374AE9C4}" dt="2021-08-13T18:22:55.682" v="223" actId="14100"/>
          <ac:picMkLst>
            <pc:docMk/>
            <pc:sldMk cId="1530915637" sldId="409"/>
            <ac:picMk id="5" creationId="{0940F8C9-1FF9-4E53-ABC3-A8144F630AB1}"/>
          </ac:picMkLst>
        </pc:picChg>
        <pc:picChg chg="del">
          <ac:chgData name="Jennifer Fraser Lobley" userId="S::jennifer.lobley@maine.edu::ecdd4152-0f36-425b-85e0-d9bbdf8c6661" providerId="AD" clId="Web-{0C1DBA64-269A-E3FB-5082-65C6374AE9C4}" dt="2021-08-13T17:48:19.523" v="24"/>
          <ac:picMkLst>
            <pc:docMk/>
            <pc:sldMk cId="1530915637" sldId="409"/>
            <ac:picMk id="8" creationId="{DBCBCE65-E937-DC46-B768-07FE51269018}"/>
          </ac:picMkLst>
        </pc:picChg>
      </pc:sldChg>
      <pc:sldChg chg="addSp modSp">
        <pc:chgData name="Jennifer Fraser Lobley" userId="S::jennifer.lobley@maine.edu::ecdd4152-0f36-425b-85e0-d9bbdf8c6661" providerId="AD" clId="Web-{0C1DBA64-269A-E3FB-5082-65C6374AE9C4}" dt="2021-08-13T17:57:58.578" v="61" actId="1076"/>
        <pc:sldMkLst>
          <pc:docMk/>
          <pc:sldMk cId="4035714470" sldId="411"/>
        </pc:sldMkLst>
        <pc:spChg chg="mod">
          <ac:chgData name="Jennifer Fraser Lobley" userId="S::jennifer.lobley@maine.edu::ecdd4152-0f36-425b-85e0-d9bbdf8c6661" providerId="AD" clId="Web-{0C1DBA64-269A-E3FB-5082-65C6374AE9C4}" dt="2021-08-13T17:57:10.153" v="56" actId="20577"/>
          <ac:spMkLst>
            <pc:docMk/>
            <pc:sldMk cId="4035714470" sldId="411"/>
            <ac:spMk id="3" creationId="{00000000-0000-0000-0000-000000000000}"/>
          </ac:spMkLst>
        </pc:spChg>
        <pc:picChg chg="add mod">
          <ac:chgData name="Jennifer Fraser Lobley" userId="S::jennifer.lobley@maine.edu::ecdd4152-0f36-425b-85e0-d9bbdf8c6661" providerId="AD" clId="Web-{0C1DBA64-269A-E3FB-5082-65C6374AE9C4}" dt="2021-08-13T17:57:58.578" v="61" actId="1076"/>
          <ac:picMkLst>
            <pc:docMk/>
            <pc:sldMk cId="4035714470" sldId="411"/>
            <ac:picMk id="4" creationId="{E1DAE922-2E59-4A34-AC21-3289C071D298}"/>
          </ac:picMkLst>
        </pc:picChg>
      </pc:sldChg>
      <pc:sldChg chg="addSp delSp modSp">
        <pc:chgData name="Jennifer Fraser Lobley" userId="S::jennifer.lobley@maine.edu::ecdd4152-0f36-425b-85e0-d9bbdf8c6661" providerId="AD" clId="Web-{0C1DBA64-269A-E3FB-5082-65C6374AE9C4}" dt="2021-08-13T17:52:37.838" v="52" actId="1076"/>
        <pc:sldMkLst>
          <pc:docMk/>
          <pc:sldMk cId="1733105169" sldId="413"/>
        </pc:sldMkLst>
        <pc:spChg chg="mod">
          <ac:chgData name="Jennifer Fraser Lobley" userId="S::jennifer.lobley@maine.edu::ecdd4152-0f36-425b-85e0-d9bbdf8c6661" providerId="AD" clId="Web-{0C1DBA64-269A-E3FB-5082-65C6374AE9C4}" dt="2021-08-13T17:52:30.743" v="51" actId="1076"/>
          <ac:spMkLst>
            <pc:docMk/>
            <pc:sldMk cId="1733105169" sldId="413"/>
            <ac:spMk id="3" creationId="{00000000-0000-0000-0000-000000000000}"/>
          </ac:spMkLst>
        </pc:spChg>
        <pc:picChg chg="add del mod">
          <ac:chgData name="Jennifer Fraser Lobley" userId="S::jennifer.lobley@maine.edu::ecdd4152-0f36-425b-85e0-d9bbdf8c6661" providerId="AD" clId="Web-{0C1DBA64-269A-E3FB-5082-65C6374AE9C4}" dt="2021-08-13T17:52:11.570" v="46"/>
          <ac:picMkLst>
            <pc:docMk/>
            <pc:sldMk cId="1733105169" sldId="413"/>
            <ac:picMk id="4" creationId="{954745AF-01D1-45A0-AFA4-2EE0B17CD51C}"/>
          </ac:picMkLst>
        </pc:picChg>
        <pc:picChg chg="add mod">
          <ac:chgData name="Jennifer Fraser Lobley" userId="S::jennifer.lobley@maine.edu::ecdd4152-0f36-425b-85e0-d9bbdf8c6661" providerId="AD" clId="Web-{0C1DBA64-269A-E3FB-5082-65C6374AE9C4}" dt="2021-08-13T17:52:37.838" v="52" actId="1076"/>
          <ac:picMkLst>
            <pc:docMk/>
            <pc:sldMk cId="1733105169" sldId="413"/>
            <ac:picMk id="5" creationId="{57ECA79E-0E77-4C6A-8652-FEF32D364E68}"/>
          </ac:picMkLst>
        </pc:picChg>
      </pc:sldChg>
      <pc:sldChg chg="addSp delSp modSp">
        <pc:chgData name="Jennifer Fraser Lobley" userId="S::jennifer.lobley@maine.edu::ecdd4152-0f36-425b-85e0-d9bbdf8c6661" providerId="AD" clId="Web-{0C1DBA64-269A-E3FB-5082-65C6374AE9C4}" dt="2021-08-13T18:37:14.226" v="251"/>
        <pc:sldMkLst>
          <pc:docMk/>
          <pc:sldMk cId="2423506672" sldId="415"/>
        </pc:sldMkLst>
        <pc:picChg chg="del">
          <ac:chgData name="Jennifer Fraser Lobley" userId="S::jennifer.lobley@maine.edu::ecdd4152-0f36-425b-85e0-d9bbdf8c6661" providerId="AD" clId="Web-{0C1DBA64-269A-E3FB-5082-65C6374AE9C4}" dt="2021-08-13T18:37:03.444" v="248"/>
          <ac:picMkLst>
            <pc:docMk/>
            <pc:sldMk cId="2423506672" sldId="415"/>
            <ac:picMk id="4" creationId="{E1F74EFF-F76D-E249-8318-8070F46F180A}"/>
          </ac:picMkLst>
        </pc:picChg>
        <pc:picChg chg="add del mod">
          <ac:chgData name="Jennifer Fraser Lobley" userId="S::jennifer.lobley@maine.edu::ecdd4152-0f36-425b-85e0-d9bbdf8c6661" providerId="AD" clId="Web-{0C1DBA64-269A-E3FB-5082-65C6374AE9C4}" dt="2021-08-13T18:37:14.226" v="251"/>
          <ac:picMkLst>
            <pc:docMk/>
            <pc:sldMk cId="2423506672" sldId="415"/>
            <ac:picMk id="5" creationId="{DDF68CDF-D31A-4B86-82A8-8643FC2D8332}"/>
          </ac:picMkLst>
        </pc:picChg>
      </pc:sldChg>
    </pc:docChg>
  </pc:docChgLst>
  <pc:docChgLst>
    <pc:chgData name="Jennifer Fraser Lobley" userId="S::jennifer.lobley@maine.edu::ecdd4152-0f36-425b-85e0-d9bbdf8c6661" providerId="AD" clId="Web-{B04B2919-E21B-338D-8A1C-12E99A5BA4EE}"/>
    <pc:docChg chg="addSld delSld modSld sldOrd">
      <pc:chgData name="Jennifer Fraser Lobley" userId="S::jennifer.lobley@maine.edu::ecdd4152-0f36-425b-85e0-d9bbdf8c6661" providerId="AD" clId="Web-{B04B2919-E21B-338D-8A1C-12E99A5BA4EE}" dt="2021-10-19T20:18:54.451" v="381"/>
      <pc:docMkLst>
        <pc:docMk/>
      </pc:docMkLst>
      <pc:sldChg chg="modNotes">
        <pc:chgData name="Jennifer Fraser Lobley" userId="S::jennifer.lobley@maine.edu::ecdd4152-0f36-425b-85e0-d9bbdf8c6661" providerId="AD" clId="Web-{B04B2919-E21B-338D-8A1C-12E99A5BA4EE}" dt="2021-10-19T20:18:54.451" v="381"/>
        <pc:sldMkLst>
          <pc:docMk/>
          <pc:sldMk cId="878766164" sldId="319"/>
        </pc:sldMkLst>
      </pc:sldChg>
      <pc:sldChg chg="addSp modSp modNotes">
        <pc:chgData name="Jennifer Fraser Lobley" userId="S::jennifer.lobley@maine.edu::ecdd4152-0f36-425b-85e0-d9bbdf8c6661" providerId="AD" clId="Web-{B04B2919-E21B-338D-8A1C-12E99A5BA4EE}" dt="2021-10-19T20:02:08.749" v="158"/>
        <pc:sldMkLst>
          <pc:docMk/>
          <pc:sldMk cId="1429148597" sldId="392"/>
        </pc:sldMkLst>
        <pc:spChg chg="mod">
          <ac:chgData name="Jennifer Fraser Lobley" userId="S::jennifer.lobley@maine.edu::ecdd4152-0f36-425b-85e0-d9bbdf8c6661" providerId="AD" clId="Web-{B04B2919-E21B-338D-8A1C-12E99A5BA4EE}" dt="2021-10-19T19:53:28.406" v="24" actId="20577"/>
          <ac:spMkLst>
            <pc:docMk/>
            <pc:sldMk cId="1429148597" sldId="392"/>
            <ac:spMk id="2" creationId="{755C7E65-32EA-0A44-B4F6-56258315068C}"/>
          </ac:spMkLst>
        </pc:spChg>
        <pc:spChg chg="mod">
          <ac:chgData name="Jennifer Fraser Lobley" userId="S::jennifer.lobley@maine.edu::ecdd4152-0f36-425b-85e0-d9bbdf8c6661" providerId="AD" clId="Web-{B04B2919-E21B-338D-8A1C-12E99A5BA4EE}" dt="2021-10-19T20:01:17.076" v="139" actId="20577"/>
          <ac:spMkLst>
            <pc:docMk/>
            <pc:sldMk cId="1429148597" sldId="392"/>
            <ac:spMk id="3" creationId="{C36AE831-565B-3948-9640-FE3DB5A1029F}"/>
          </ac:spMkLst>
        </pc:spChg>
        <pc:spChg chg="add mod">
          <ac:chgData name="Jennifer Fraser Lobley" userId="S::jennifer.lobley@maine.edu::ecdd4152-0f36-425b-85e0-d9bbdf8c6661" providerId="AD" clId="Web-{B04B2919-E21B-338D-8A1C-12E99A5BA4EE}" dt="2021-10-19T20:00:28.621" v="131" actId="20577"/>
          <ac:spMkLst>
            <pc:docMk/>
            <pc:sldMk cId="1429148597" sldId="392"/>
            <ac:spMk id="4" creationId="{239694A3-6E81-47A6-BF4D-C7BCAB63DC46}"/>
          </ac:spMkLst>
        </pc:spChg>
      </pc:sldChg>
      <pc:sldChg chg="modSp add del modNotes">
        <pc:chgData name="Jennifer Fraser Lobley" userId="S::jennifer.lobley@maine.edu::ecdd4152-0f36-425b-85e0-d9bbdf8c6661" providerId="AD" clId="Web-{B04B2919-E21B-338D-8A1C-12E99A5BA4EE}" dt="2021-10-19T20:13:03.721" v="376" actId="20577"/>
        <pc:sldMkLst>
          <pc:docMk/>
          <pc:sldMk cId="1093456913" sldId="394"/>
        </pc:sldMkLst>
        <pc:spChg chg="mod">
          <ac:chgData name="Jennifer Fraser Lobley" userId="S::jennifer.lobley@maine.edu::ecdd4152-0f36-425b-85e0-d9bbdf8c6661" providerId="AD" clId="Web-{B04B2919-E21B-338D-8A1C-12E99A5BA4EE}" dt="2021-10-19T20:13:03.721" v="376" actId="20577"/>
          <ac:spMkLst>
            <pc:docMk/>
            <pc:sldMk cId="1093456913" sldId="394"/>
            <ac:spMk id="2" creationId="{755C7E65-32EA-0A44-B4F6-56258315068C}"/>
          </ac:spMkLst>
        </pc:spChg>
        <pc:spChg chg="mod">
          <ac:chgData name="Jennifer Fraser Lobley" userId="S::jennifer.lobley@maine.edu::ecdd4152-0f36-425b-85e0-d9bbdf8c6661" providerId="AD" clId="Web-{B04B2919-E21B-338D-8A1C-12E99A5BA4EE}" dt="2021-10-19T20:12:39.752" v="362" actId="20577"/>
          <ac:spMkLst>
            <pc:docMk/>
            <pc:sldMk cId="1093456913" sldId="394"/>
            <ac:spMk id="3" creationId="{C36AE831-565B-3948-9640-FE3DB5A1029F}"/>
          </ac:spMkLst>
        </pc:spChg>
      </pc:sldChg>
      <pc:sldChg chg="add ord replId modNotes">
        <pc:chgData name="Jennifer Fraser Lobley" userId="S::jennifer.lobley@maine.edu::ecdd4152-0f36-425b-85e0-d9bbdf8c6661" providerId="AD" clId="Web-{B04B2919-E21B-338D-8A1C-12E99A5BA4EE}" dt="2021-10-19T20:08:42.589" v="314"/>
        <pc:sldMkLst>
          <pc:docMk/>
          <pc:sldMk cId="3914538888" sldId="42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B2127-D2E8-1F47-8821-E5145926C81F}" type="datetimeFigureOut">
              <a:rPr lang="en-US" smtClean="0"/>
              <a:t>10/19/2021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D87FD1-716D-6A4C-ABAE-89C83AD9157F}" type="slidenum">
              <a:rPr lang="en-US" smtClean="0"/>
              <a:t>‹#›</a:t>
            </a:fld>
            <a:endParaRPr lang="en-US"/>
          </a:p>
        </p:txBody>
      </p:sp>
    </p:spTree>
    <p:extLst>
      <p:ext uri="{BB962C8B-B14F-4D97-AF65-F5344CB8AC3E}">
        <p14:creationId xmlns:p14="http://schemas.microsoft.com/office/powerpoint/2010/main" val="1861945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CDE9D-C619-E845-B532-81956021FE4E}"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B7EF0-148D-B042-AF3A-A0484078F544}" type="slidenum">
              <a:rPr lang="en-US" smtClean="0"/>
              <a:t>‹#›</a:t>
            </a:fld>
            <a:endParaRPr lang="en-US"/>
          </a:p>
        </p:txBody>
      </p:sp>
    </p:spTree>
    <p:extLst>
      <p:ext uri="{BB962C8B-B14F-4D97-AF65-F5344CB8AC3E}">
        <p14:creationId xmlns:p14="http://schemas.microsoft.com/office/powerpoint/2010/main" val="53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a:t>
            </a:fld>
            <a:endParaRPr lang="en-US"/>
          </a:p>
        </p:txBody>
      </p:sp>
    </p:spTree>
    <p:extLst>
      <p:ext uri="{BB962C8B-B14F-4D97-AF65-F5344CB8AC3E}">
        <p14:creationId xmlns:p14="http://schemas.microsoft.com/office/powerpoint/2010/main" val="2678573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19</a:t>
            </a:fld>
            <a:endParaRPr lang="en-US"/>
          </a:p>
        </p:txBody>
      </p:sp>
    </p:spTree>
    <p:extLst>
      <p:ext uri="{BB962C8B-B14F-4D97-AF65-F5344CB8AC3E}">
        <p14:creationId xmlns:p14="http://schemas.microsoft.com/office/powerpoint/2010/main" val="272744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20</a:t>
            </a:fld>
            <a:endParaRPr lang="en-US"/>
          </a:p>
        </p:txBody>
      </p:sp>
    </p:spTree>
    <p:extLst>
      <p:ext uri="{BB962C8B-B14F-4D97-AF65-F5344CB8AC3E}">
        <p14:creationId xmlns:p14="http://schemas.microsoft.com/office/powerpoint/2010/main" val="3691931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21</a:t>
            </a:fld>
            <a:endParaRPr lang="en-US"/>
          </a:p>
        </p:txBody>
      </p:sp>
    </p:spTree>
    <p:extLst>
      <p:ext uri="{BB962C8B-B14F-4D97-AF65-F5344CB8AC3E}">
        <p14:creationId xmlns:p14="http://schemas.microsoft.com/office/powerpoint/2010/main" val="296005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23</a:t>
            </a:fld>
            <a:endParaRPr lang="en-US"/>
          </a:p>
        </p:txBody>
      </p:sp>
    </p:spTree>
    <p:extLst>
      <p:ext uri="{BB962C8B-B14F-4D97-AF65-F5344CB8AC3E}">
        <p14:creationId xmlns:p14="http://schemas.microsoft.com/office/powerpoint/2010/main" val="1412796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a:solidFill>
                  <a:srgbClr val="339966"/>
                </a:solidFill>
                <a:latin typeface="Arial"/>
                <a:cs typeface="Arial"/>
              </a:rPr>
              <a:t>Activity Instructions</a:t>
            </a:r>
            <a:br>
              <a:rPr lang="en-US" sz="1050" b="1" i="0" u="none" strike="noStrike" baseline="0">
                <a:latin typeface="Arial" panose="020B0604020202020204" pitchFamily="34" charset="0"/>
                <a:cs typeface="Arial"/>
              </a:rPr>
            </a:br>
            <a:endParaRPr lang="en-US" sz="1200" b="1" i="0" u="none" strike="noStrike" baseline="0">
              <a:solidFill>
                <a:srgbClr val="339966"/>
              </a:solidFill>
              <a:latin typeface="Arial" panose="020B0604020202020204" pitchFamily="34" charset="0"/>
            </a:endParaRPr>
          </a:p>
          <a:p>
            <a:r>
              <a:rPr lang="en-US" b="1"/>
              <a:t>We Are All Jagged</a:t>
            </a:r>
            <a:endParaRPr lang="en-US"/>
          </a:p>
          <a:p>
            <a:endParaRPr lang="en-US">
              <a:cs typeface="+mn-lt"/>
            </a:endParaRPr>
          </a:p>
          <a:p>
            <a:r>
              <a:rPr lang="en-US" b="1"/>
              <a:t>1.) </a:t>
            </a:r>
            <a:r>
              <a:rPr lang="en-US"/>
              <a:t>Handout the Skills Worksheet to everyone. </a:t>
            </a:r>
            <a:endParaRPr lang="en-US">
              <a:cs typeface="Calibri"/>
            </a:endParaRPr>
          </a:p>
          <a:p>
            <a:r>
              <a:rPr lang="en-US" b="1"/>
              <a:t>2.) </a:t>
            </a:r>
            <a:r>
              <a:rPr lang="en-US"/>
              <a:t>Ask each participant to work individually for about five minutes to rate themselves on the line in response to each prompt.</a:t>
            </a:r>
            <a:endParaRPr lang="en-US">
              <a:cs typeface="Calibri"/>
            </a:endParaRPr>
          </a:p>
          <a:p>
            <a:r>
              <a:rPr lang="en-US" b="1"/>
              <a:t>3.) </a:t>
            </a:r>
            <a:r>
              <a:rPr lang="en-US"/>
              <a:t>In groups of 5-8 people, handout How Jagged is Your Group Worksheet and ask them to graph everyone’s points on the one sheet of paper, to show each person, draw a line that </a:t>
            </a:r>
            <a:endParaRPr lang="en-US">
              <a:cs typeface="Calibri"/>
            </a:endParaRPr>
          </a:p>
          <a:p>
            <a:r>
              <a:rPr lang="en-US"/>
              <a:t>connects the dots for that person so that the chart will have multiple jagged edges. (Or if a small group, ask everyone to plot their points on a flip chart for all to see.)</a:t>
            </a:r>
            <a:endParaRPr lang="en-US">
              <a:cs typeface="Calibri"/>
            </a:endParaRPr>
          </a:p>
          <a:p>
            <a:r>
              <a:rPr lang="en-US" b="1"/>
              <a:t>4.) </a:t>
            </a:r>
            <a:r>
              <a:rPr lang="en-US"/>
              <a:t>Ask the group to analyze the final data on the Plot Worksheet. </a:t>
            </a:r>
            <a:endParaRPr lang="en-US">
              <a:cs typeface="Calibri"/>
            </a:endParaRPr>
          </a:p>
          <a:p>
            <a:r>
              <a:rPr lang="en-US" b="1"/>
              <a:t>5.) </a:t>
            </a:r>
            <a:r>
              <a:rPr lang="en-US"/>
              <a:t>Bring the full group back together and debrief the activity to reinforce the concept of “jaggedness”. </a:t>
            </a:r>
            <a:endParaRPr lang="en-US">
              <a:cs typeface="Calibri"/>
            </a:endParaRPr>
          </a:p>
          <a:p>
            <a:r>
              <a:rPr lang="en-US"/>
              <a:t> </a:t>
            </a:r>
            <a:endParaRPr lang="en-US">
              <a:cs typeface="Calibri"/>
            </a:endParaRPr>
          </a:p>
          <a:p>
            <a:r>
              <a:rPr lang="en-US" i="1"/>
              <a:t>Virtual Adaptation: develop a slide or two of the plot worksheet and use the annotate feature for each item. </a:t>
            </a:r>
            <a:endParaRPr lang="en-US"/>
          </a:p>
          <a:p>
            <a:br>
              <a:rPr lang="en-US"/>
            </a:br>
            <a:endParaRPr lang="en-US"/>
          </a:p>
          <a:p>
            <a:pPr marR="0" algn="l" rtl="0"/>
            <a:endParaRPr lang="en-US" sz="1200" b="0" i="0" u="none" strike="noStrike" baseline="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26</a:t>
            </a:fld>
            <a:endParaRPr lang="en-US"/>
          </a:p>
        </p:txBody>
      </p:sp>
    </p:spTree>
    <p:extLst>
      <p:ext uri="{BB962C8B-B14F-4D97-AF65-F5344CB8AC3E}">
        <p14:creationId xmlns:p14="http://schemas.microsoft.com/office/powerpoint/2010/main" val="2284946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a:solidFill>
                  <a:srgbClr val="339966"/>
                </a:solidFill>
                <a:latin typeface="Arial"/>
                <a:cs typeface="Arial"/>
              </a:rPr>
              <a:t>Activity Instructions</a:t>
            </a:r>
            <a:br>
              <a:rPr lang="en-US" sz="1050" b="1" i="0" u="none" strike="noStrike" baseline="0">
                <a:latin typeface="Arial" panose="020B0604020202020204" pitchFamily="34" charset="0"/>
                <a:cs typeface="Arial"/>
              </a:rPr>
            </a:br>
            <a:endParaRPr lang="en-US" sz="1200" b="1" i="0" u="none" strike="noStrike" baseline="0">
              <a:solidFill>
                <a:srgbClr val="339966"/>
              </a:solidFill>
              <a:latin typeface="Arial" panose="020B0604020202020204" pitchFamily="34" charset="0"/>
            </a:endParaRPr>
          </a:p>
          <a:p>
            <a:r>
              <a:rPr lang="en-US" b="1"/>
              <a:t>My Traits Are Not Your Traits</a:t>
            </a:r>
            <a:endParaRPr lang="en-US"/>
          </a:p>
          <a:p>
            <a:r>
              <a:rPr lang="en-US" b="1"/>
              <a:t>1.) </a:t>
            </a:r>
            <a:r>
              <a:rPr lang="en-US"/>
              <a:t>In groups of 5-8 people, all participants hold up five fingers.</a:t>
            </a:r>
            <a:endParaRPr lang="en-US">
              <a:cs typeface="Calibri"/>
            </a:endParaRPr>
          </a:p>
          <a:p>
            <a:r>
              <a:rPr lang="en-US" b="1"/>
              <a:t>2.) </a:t>
            </a:r>
            <a:r>
              <a:rPr lang="en-US"/>
              <a:t>The person born closest to January 1st goes first and shares one true statement about one of their traits that is true in one setting, but not another. Frame the statement as an “If….then” statement. For example, “If I am in a crowded room, then I am very quiet.” </a:t>
            </a:r>
            <a:endParaRPr lang="en-US">
              <a:cs typeface="Calibri"/>
            </a:endParaRPr>
          </a:p>
          <a:p>
            <a:r>
              <a:rPr lang="en-US" b="1"/>
              <a:t>3.) </a:t>
            </a:r>
            <a:r>
              <a:rPr lang="en-US"/>
              <a:t>Anyone that the statement is also true for gets to keep their fingers up, while anyone that the statement is not true for, puts one finger down.</a:t>
            </a:r>
            <a:endParaRPr lang="en-US">
              <a:cs typeface="Calibri"/>
            </a:endParaRPr>
          </a:p>
          <a:p>
            <a:r>
              <a:rPr lang="en-US" b="1"/>
              <a:t>4.) </a:t>
            </a:r>
            <a:r>
              <a:rPr lang="en-US"/>
              <a:t>Play until everyone that wants to, has had one chance to share a true statement.</a:t>
            </a:r>
            <a:endParaRPr lang="en-US">
              <a:cs typeface="Calibri"/>
            </a:endParaRPr>
          </a:p>
          <a:p>
            <a:r>
              <a:rPr lang="en-US" b="1"/>
              <a:t>5.) </a:t>
            </a:r>
            <a:r>
              <a:rPr lang="en-US"/>
              <a:t>Bring the full group back together and debrief the activity to reinforce the concept of “content matters”. </a:t>
            </a:r>
          </a:p>
          <a:p>
            <a:r>
              <a:rPr lang="en-US"/>
              <a:t> </a:t>
            </a:r>
            <a:endParaRPr lang="en-US">
              <a:cs typeface="Calibri"/>
            </a:endParaRPr>
          </a:p>
          <a:p>
            <a:endParaRPr lang="en-US">
              <a:latin typeface="Arial" panose="020B0604020202020204" pitchFamily="34" charset="0"/>
              <a:cs typeface="Arial" panose="020B0604020202020204" pitchFamily="34" charset="0"/>
              <a:hlinkClick r:id="rId3"/>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27</a:t>
            </a:fld>
            <a:endParaRPr lang="en-US"/>
          </a:p>
        </p:txBody>
      </p:sp>
    </p:spTree>
    <p:extLst>
      <p:ext uri="{BB962C8B-B14F-4D97-AF65-F5344CB8AC3E}">
        <p14:creationId xmlns:p14="http://schemas.microsoft.com/office/powerpoint/2010/main" val="3220966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a:solidFill>
                  <a:srgbClr val="339966"/>
                </a:solidFill>
                <a:latin typeface="Arial"/>
                <a:cs typeface="Arial"/>
              </a:rPr>
              <a:t>Activity Instructions</a:t>
            </a:r>
            <a:br>
              <a:rPr lang="en-US" sz="1050" b="1" i="0" u="none" strike="noStrike" baseline="0">
                <a:latin typeface="Arial" panose="020B0604020202020204" pitchFamily="34" charset="0"/>
                <a:cs typeface="Arial"/>
              </a:rPr>
            </a:br>
            <a:endParaRPr lang="en-US" sz="1200" b="1" i="0" u="none" strike="noStrike" baseline="0">
              <a:solidFill>
                <a:srgbClr val="339966"/>
              </a:solidFill>
              <a:latin typeface="Arial" panose="020B0604020202020204" pitchFamily="34" charset="0"/>
            </a:endParaRPr>
          </a:p>
          <a:p>
            <a:r>
              <a:rPr lang="en-US" b="1"/>
              <a:t>The Road Less Traveled</a:t>
            </a:r>
            <a:endParaRPr lang="en-US"/>
          </a:p>
          <a:p>
            <a:r>
              <a:rPr lang="en-US"/>
              <a:t> </a:t>
            </a:r>
            <a:endParaRPr lang="en-US">
              <a:cs typeface="Calibri"/>
            </a:endParaRPr>
          </a:p>
          <a:p>
            <a:r>
              <a:rPr lang="en-US" b="1"/>
              <a:t>1.) </a:t>
            </a:r>
            <a:r>
              <a:rPr lang="en-US"/>
              <a:t>In groups of 3-4 people, for 10 minutes, create a list of the challenges you have as 4-H educators when developing lesson plans for a group of youth. </a:t>
            </a:r>
            <a:endParaRPr lang="en-US">
              <a:cs typeface="Calibri"/>
            </a:endParaRPr>
          </a:p>
          <a:p>
            <a:r>
              <a:rPr lang="en-US" b="1"/>
              <a:t>2.) </a:t>
            </a:r>
            <a:r>
              <a:rPr lang="en-US"/>
              <a:t>For 20 minutes, create a list of strategies to overcome those challenges. Consider multiple pathways of learning to overcome those challenges. </a:t>
            </a:r>
            <a:endParaRPr lang="en-US">
              <a:cs typeface="Calibri"/>
            </a:endParaRPr>
          </a:p>
          <a:p>
            <a:r>
              <a:rPr lang="en-US" b="1"/>
              <a:t>3.) </a:t>
            </a:r>
            <a:r>
              <a:rPr lang="en-US"/>
              <a:t>Bring the full group back together and debrief the activity to reinforce the concept of “pathways”. </a:t>
            </a:r>
          </a:p>
          <a:p>
            <a:r>
              <a:rPr lang="en-US"/>
              <a:t> </a:t>
            </a:r>
            <a:endParaRPr lang="en-US">
              <a:cs typeface="Calibri"/>
            </a:endParaRPr>
          </a:p>
          <a:p>
            <a:br>
              <a:rPr lang="en-US"/>
            </a:br>
            <a:endParaRPr lang="en-US"/>
          </a:p>
          <a:p>
            <a:pPr marR="0" algn="l" rtl="0"/>
            <a:endParaRPr lang="en-US" sz="1200" b="0" i="0" u="none" strike="noStrike" baseline="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28</a:t>
            </a:fld>
            <a:endParaRPr lang="en-US"/>
          </a:p>
        </p:txBody>
      </p:sp>
    </p:spTree>
    <p:extLst>
      <p:ext uri="{BB962C8B-B14F-4D97-AF65-F5344CB8AC3E}">
        <p14:creationId xmlns:p14="http://schemas.microsoft.com/office/powerpoint/2010/main" val="4253612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31</a:t>
            </a:fld>
            <a:endParaRPr lang="en-US"/>
          </a:p>
        </p:txBody>
      </p:sp>
    </p:spTree>
    <p:extLst>
      <p:ext uri="{BB962C8B-B14F-4D97-AF65-F5344CB8AC3E}">
        <p14:creationId xmlns:p14="http://schemas.microsoft.com/office/powerpoint/2010/main" val="4255449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32</a:t>
            </a:fld>
            <a:endParaRPr lang="en-US"/>
          </a:p>
        </p:txBody>
      </p:sp>
    </p:spTree>
    <p:extLst>
      <p:ext uri="{BB962C8B-B14F-4D97-AF65-F5344CB8AC3E}">
        <p14:creationId xmlns:p14="http://schemas.microsoft.com/office/powerpoint/2010/main" val="3252202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339966"/>
                </a:solidFill>
                <a:latin typeface="Arial"/>
                <a:cs typeface="Arial"/>
              </a:rPr>
              <a:t>Activity Instructions</a:t>
            </a:r>
            <a:endParaRPr lang="en-US" b="1" dirty="0">
              <a:solidFill>
                <a:srgbClr val="339966"/>
              </a:solidFill>
              <a:latin typeface="Arial" panose="020B0604020202020204" pitchFamily="34" charset="0"/>
              <a:cs typeface="Arial" panose="020B0604020202020204" pitchFamily="34" charset="0"/>
            </a:endParaRPr>
          </a:p>
          <a:p>
            <a:r>
              <a:rPr lang="en-US" sz="1050" b="1" dirty="0">
                <a:latin typeface="Arial"/>
                <a:cs typeface="Arial"/>
              </a:rPr>
              <a:t>Balloon Community</a:t>
            </a:r>
            <a:br>
              <a:rPr lang="en-US" sz="1050" b="1" i="0" u="none" strike="noStrike" baseline="0" dirty="0">
                <a:latin typeface="Arial" panose="020B0604020202020204" pitchFamily="34" charset="0"/>
                <a:cs typeface="Arial"/>
              </a:rPr>
            </a:br>
            <a:r>
              <a:rPr lang="en-US" dirty="0"/>
              <a:t>Have all participants blow up their balloons, ¾ full.  Everyone should write their name and the role/trait they most align with from the following list:  energizing and social, thoughtful &amp; engaged, attention to detail, helper/hard worker, leader/take charge, skeptic or critical.</a:t>
            </a:r>
            <a:endParaRPr lang="en-US" b="1" dirty="0">
              <a:solidFill>
                <a:srgbClr val="339966"/>
              </a:solidFill>
              <a:latin typeface="Arial" panose="020B0604020202020204" pitchFamily="34" charset="0"/>
              <a:cs typeface="Arial" panose="020B0604020202020204" pitchFamily="34" charset="0"/>
            </a:endParaRPr>
          </a:p>
          <a:p>
            <a:pPr marL="285750" indent="-285750">
              <a:buFont typeface="Arial"/>
              <a:buChar char="•"/>
            </a:pPr>
            <a:r>
              <a:rPr lang="en-US" dirty="0"/>
              <a:t>Collect all the balloons in a large garbage bag and spread them out over a large space.</a:t>
            </a:r>
            <a:endParaRPr lang="en-US" dirty="0">
              <a:cs typeface="Calibri"/>
            </a:endParaRPr>
          </a:p>
          <a:p>
            <a:pPr marL="285750" indent="-285750">
              <a:buFont typeface="Arial"/>
              <a:buChar char="•"/>
            </a:pPr>
            <a:r>
              <a:rPr lang="en-US" dirty="0"/>
              <a:t>Give everyone 5 - 10 seconds to find their own balloon. (How much time you allow depends on how many balloons you have.  You do not want participants to find their own balloons.)</a:t>
            </a:r>
            <a:endParaRPr lang="en-US" dirty="0">
              <a:cs typeface="Calibri"/>
            </a:endParaRPr>
          </a:p>
          <a:p>
            <a:pPr marL="285750" indent="-285750">
              <a:buFont typeface="Arial"/>
              <a:buChar char="•"/>
            </a:pPr>
            <a:r>
              <a:rPr lang="en-US" dirty="0"/>
              <a:t>When time is up, have participants pick up a balloon closest to them and have them deliver it to the correct person.  Take 10 -15 seconds to share with the person why the role/trait listed on the balloon is helpful when either serving on a committee or as a member of the community. </a:t>
            </a:r>
            <a:endParaRPr lang="en-US" dirty="0">
              <a:cs typeface="Calibri"/>
            </a:endParaRPr>
          </a:p>
          <a:p>
            <a:pPr marL="285750" indent="-285750">
              <a:buFont typeface="Arial"/>
              <a:buChar char="•"/>
            </a:pPr>
            <a:r>
              <a:rPr lang="en-US" dirty="0"/>
              <a:t>Explain to the group that when we only focus on ourselves, it can take a lot longer to discover how we fit into the community.  But when someone else acknowledges our strengths or a role we can play, then we feel valued and connected. Youth empowerment happens when the young person perceives that adults in the community value the youth.</a:t>
            </a:r>
            <a:endParaRPr lang="en-US" dirty="0">
              <a:cs typeface="Calibri"/>
            </a:endParaRPr>
          </a:p>
          <a:p>
            <a:pPr marL="285750" indent="-285750">
              <a:buFont typeface="Arial"/>
              <a:buChar char="•"/>
            </a:pPr>
            <a:r>
              <a:rPr lang="en-US" dirty="0"/>
              <a:t>As a group, discuss how each of the 6 common roles found in a teamwork environment can benefit our community/committees - energizing and social, thoughtful &amp; engaged, attention to detail, helper/hard worker, leader/take charge, skeptic or critical.  Optional: What are the strengths or potential problems when youth take on these roles when working with adults? </a:t>
            </a:r>
            <a:endParaRPr lang="en-US" dirty="0">
              <a:cs typeface="Calibri"/>
            </a:endParaRPr>
          </a:p>
          <a:p>
            <a:pPr marR="0" algn="l"/>
            <a:endParaRPr lang="en-US" sz="1050" b="1" i="0" u="none" strike="noStrike" baseline="0" dirty="0">
              <a:latin typeface="Arial" panose="020B0604020202020204" pitchFamily="34" charset="0"/>
              <a:cs typeface="Arial"/>
            </a:endParaRPr>
          </a:p>
          <a:p>
            <a:endParaRPr lang="en-US" sz="1200" b="0" i="0" u="none" strike="noStrike" baseline="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35</a:t>
            </a:fld>
            <a:endParaRPr lang="en-US"/>
          </a:p>
        </p:txBody>
      </p:sp>
    </p:spTree>
    <p:extLst>
      <p:ext uri="{BB962C8B-B14F-4D97-AF65-F5344CB8AC3E}">
        <p14:creationId xmlns:p14="http://schemas.microsoft.com/office/powerpoint/2010/main" val="209327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2</a:t>
            </a:fld>
            <a:endParaRPr lang="en-US"/>
          </a:p>
        </p:txBody>
      </p:sp>
    </p:spTree>
    <p:extLst>
      <p:ext uri="{BB962C8B-B14F-4D97-AF65-F5344CB8AC3E}">
        <p14:creationId xmlns:p14="http://schemas.microsoft.com/office/powerpoint/2010/main" val="146957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339966"/>
                </a:solidFill>
                <a:latin typeface="Arial"/>
                <a:cs typeface="Arial"/>
              </a:rPr>
              <a:t>Activity Instructions</a:t>
            </a:r>
            <a:endParaRPr lang="en-US" sz="1050" b="1" dirty="0">
              <a:solidFill>
                <a:srgbClr val="000000"/>
              </a:solidFill>
              <a:latin typeface="Arial"/>
              <a:cs typeface="Arial"/>
            </a:endParaRPr>
          </a:p>
          <a:p>
            <a:r>
              <a:rPr lang="en-US" b="1" dirty="0"/>
              <a:t>Thriving Communities Brainstorm</a:t>
            </a:r>
            <a:endParaRPr lang="en-US" dirty="0"/>
          </a:p>
          <a:p>
            <a:pPr marL="285750" indent="-285750">
              <a:buFont typeface="Arial"/>
              <a:buChar char="•"/>
            </a:pPr>
            <a:r>
              <a:rPr lang="en-US" dirty="0"/>
              <a:t>This activity gets participants thinking about what makes a community vibrant and healthy.  On the center of the paper or a white board, write “Thriving Community” in large letters. Explain a community can be your family, school, neighborhood, town or city.</a:t>
            </a:r>
            <a:endParaRPr lang="en-US" dirty="0">
              <a:cs typeface="Calibri"/>
            </a:endParaRPr>
          </a:p>
          <a:p>
            <a:pPr marL="285750" indent="-285750">
              <a:buFont typeface="Arial"/>
              <a:buChar char="•"/>
            </a:pPr>
            <a:r>
              <a:rPr lang="en-US" dirty="0"/>
              <a:t>Divide participants into groups of 4 to 5. Begin by asking people to think about what factors contribute to a thriving community. Tell them that to thrive means to grow or develop vigorously, to flourish. What kinds of things do communities need to flourish?</a:t>
            </a:r>
            <a:endParaRPr lang="en-US" dirty="0">
              <a:cs typeface="Calibri"/>
            </a:endParaRPr>
          </a:p>
          <a:p>
            <a:pPr marL="285750" indent="-285750">
              <a:buFont typeface="Arial"/>
              <a:buChar char="•"/>
            </a:pPr>
            <a:r>
              <a:rPr lang="en-US" dirty="0"/>
              <a:t>Ask participants to brainstorm together in their small groups and write down as many ideas as they can in five minutes. They should write each idea on an individual sticky note.</a:t>
            </a:r>
            <a:endParaRPr lang="en-US" dirty="0">
              <a:cs typeface="Calibri"/>
            </a:endParaRPr>
          </a:p>
          <a:p>
            <a:pPr marL="285750" indent="-285750">
              <a:buFont typeface="Arial"/>
              <a:buChar char="•"/>
            </a:pPr>
            <a:r>
              <a:rPr lang="en-US" dirty="0"/>
              <a:t>While they are working, the facilitator should write the following subsections around the words “Thriving Community” on the wall: Environment, Social Networks/Culture, Jobs/Educational Opportunities, Food, Healthcare, and Other.</a:t>
            </a:r>
            <a:endParaRPr lang="en-US" dirty="0">
              <a:cs typeface="Calibri"/>
            </a:endParaRPr>
          </a:p>
          <a:p>
            <a:pPr marL="285750" indent="-285750">
              <a:buFont typeface="Arial"/>
              <a:buChar char="•"/>
            </a:pPr>
            <a:r>
              <a:rPr lang="en-US" dirty="0"/>
              <a:t>After 5 minutes, ask them to stop. Now, they should look at the ideas they generated and divide them into the six categories they see on the wall. Have one or two people from each group come forward and place their sticky notes in these six categories.</a:t>
            </a:r>
            <a:endParaRPr lang="en-US" dirty="0">
              <a:cs typeface="Calibri"/>
            </a:endParaRPr>
          </a:p>
          <a:p>
            <a:pPr marL="285750" indent="-285750">
              <a:buFont typeface="Arial"/>
              <a:buChar char="•"/>
            </a:pPr>
            <a:r>
              <a:rPr lang="en-US" dirty="0"/>
              <a:t>After each group has posted its sticky notes, survey and discuss the range of ideas that people posted on the wall. Do you see any themes? What do you think would help address the issues in your community? Where can youth help and serve in their community?  What role can they have? Youth empowerment begins when a youth is given a useful role in their community and commits their time to help on a consistent basis. </a:t>
            </a:r>
          </a:p>
          <a:p>
            <a:br>
              <a:rPr lang="en-US" sz="1050" b="1" dirty="0">
                <a:latin typeface="Arial" panose="020B0604020202020204" pitchFamily="34" charset="0"/>
                <a:cs typeface="Arial"/>
              </a:rPr>
            </a:br>
            <a:endParaRPr lang="en-US" sz="1050" b="1">
              <a:solidFill>
                <a:srgbClr val="000000"/>
              </a:solidFill>
              <a:latin typeface="Arial" panose="020B0604020202020204" pitchFamily="34" charset="0"/>
              <a:cs typeface="Arial"/>
            </a:endParaRPr>
          </a:p>
          <a:p>
            <a:endParaRPr lang="en-US" b="1">
              <a:solidFill>
                <a:srgbClr val="339966"/>
              </a:solidFill>
              <a:latin typeface="Arial" panose="020B0604020202020204" pitchFamily="34" charset="0"/>
              <a:cs typeface="Arial" panose="020B0604020202020204" pitchFamily="34" charset="0"/>
            </a:endParaRPr>
          </a:p>
          <a:p>
            <a:pPr marL="285750" indent="-285750">
              <a:buFont typeface="Arial"/>
              <a:buChar char="•"/>
            </a:pPr>
            <a:r>
              <a:rPr lang="en-US" sz="1200" b="1" kern="1200" dirty="0">
                <a:solidFill>
                  <a:schemeClr val="tx1"/>
                </a:solidFill>
                <a:effectLst/>
                <a:latin typeface="+mn-lt"/>
                <a:ea typeface="+mn-ea"/>
                <a:cs typeface="+mn-cs"/>
              </a:rPr>
              <a:t>The Power of Nonverbal</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Ask individuals to work in pairs. One person in the pair will be the designated speaker and the other person will communicate with nonverbal cues only.</a:t>
            </a:r>
            <a:r>
              <a:rPr lang="en-US" dirty="0"/>
              <a:t> </a:t>
            </a:r>
            <a:endParaRPr lang="en-US" sz="1200" kern="1200" dirty="0">
              <a:solidFill>
                <a:schemeClr val="tx1"/>
              </a:solidFill>
              <a:effectLst/>
              <a:latin typeface="+mn-lt"/>
              <a:cs typeface="Calibri"/>
            </a:endParaRPr>
          </a:p>
          <a:p>
            <a:pPr marL="228600" indent="-228600">
              <a:buFont typeface="+mj-lt"/>
              <a:buAutoNum type="arabicPeriod"/>
            </a:pPr>
            <a:r>
              <a:rPr lang="en-US" sz="1200" kern="1200" dirty="0">
                <a:solidFill>
                  <a:schemeClr val="tx1"/>
                </a:solidFill>
                <a:effectLst/>
                <a:latin typeface="+mn-lt"/>
                <a:ea typeface="+mn-ea"/>
                <a:cs typeface="+mn-cs"/>
              </a:rPr>
              <a:t>Challenge:</a:t>
            </a:r>
            <a:r>
              <a:rPr lang="en-US" dirty="0"/>
              <a:t> </a:t>
            </a:r>
            <a:r>
              <a:rPr lang="en-US" sz="1200" kern="1200" dirty="0">
                <a:solidFill>
                  <a:schemeClr val="tx1"/>
                </a:solidFill>
                <a:effectLst/>
                <a:latin typeface="+mn-lt"/>
                <a:ea typeface="+mn-ea"/>
                <a:cs typeface="+mn-cs"/>
              </a:rPr>
              <a:t> The speaker will continue talking (about any subject) regardless of the cues the other person is giving to 2 minutes.</a:t>
            </a:r>
            <a:r>
              <a:rPr lang="en-US" dirty="0"/>
              <a:t> </a:t>
            </a:r>
            <a:r>
              <a:rPr lang="en-US" sz="1200" kern="1200" dirty="0">
                <a:solidFill>
                  <a:schemeClr val="tx1"/>
                </a:solidFill>
                <a:effectLst/>
                <a:latin typeface="+mn-lt"/>
                <a:ea typeface="+mn-ea"/>
                <a:cs typeface="+mn-cs"/>
              </a:rPr>
              <a:t> The non-speaker will roll a dice to determine what message they will be giving off with nonverbal cues.</a:t>
            </a:r>
            <a:r>
              <a:rPr lang="en-US" dirty="0"/>
              <a:t> </a:t>
            </a:r>
            <a:r>
              <a:rPr lang="en-US" sz="1200" kern="1200" dirty="0">
                <a:solidFill>
                  <a:schemeClr val="tx1"/>
                </a:solidFill>
                <a:effectLst/>
                <a:latin typeface="+mn-lt"/>
                <a:ea typeface="+mn-ea"/>
                <a:cs typeface="+mn-cs"/>
              </a:rPr>
              <a:t> (If the facilitator wants to keep the adjectives secret from the speaker, they can simply whisper the desired cue or have pre-labeled pieces of paper.)</a:t>
            </a:r>
            <a:endParaRPr lang="en-US" sz="1200" kern="1200" dirty="0">
              <a:solidFill>
                <a:schemeClr val="tx1"/>
              </a:solidFill>
              <a:effectLst/>
              <a:latin typeface="+mn-lt"/>
              <a:cs typeface="Calibri"/>
            </a:endParaRPr>
          </a:p>
          <a:p>
            <a:pPr marL="685800" lvl="1" indent="-228600">
              <a:buFont typeface="+mj-lt"/>
              <a:buAutoNum type="arabicPeriod"/>
            </a:pPr>
            <a:r>
              <a:rPr lang="en-US" sz="1200" kern="1200" dirty="0">
                <a:solidFill>
                  <a:schemeClr val="tx1"/>
                </a:solidFill>
                <a:effectLst/>
                <a:latin typeface="+mn-lt"/>
                <a:ea typeface="+mn-ea"/>
                <a:cs typeface="+mn-cs"/>
              </a:rPr>
              <a:t>Engaged - Super interested in what the speaker is saying!</a:t>
            </a:r>
            <a:r>
              <a:rPr lang="en-US" dirty="0"/>
              <a:t> </a:t>
            </a:r>
            <a:endParaRPr lang="en-US" sz="1200" kern="1200" dirty="0">
              <a:solidFill>
                <a:schemeClr val="tx1"/>
              </a:solidFill>
              <a:effectLst/>
              <a:latin typeface="+mn-lt"/>
              <a:cs typeface="Calibri"/>
            </a:endParaRPr>
          </a:p>
          <a:p>
            <a:pPr marL="685800" lvl="1" indent="-228600">
              <a:buFont typeface="+mj-lt"/>
              <a:buAutoNum type="arabicPeriod"/>
            </a:pPr>
            <a:r>
              <a:rPr lang="en-US" sz="1200" kern="1200" dirty="0">
                <a:solidFill>
                  <a:schemeClr val="tx1"/>
                </a:solidFill>
                <a:effectLst/>
                <a:latin typeface="+mn-lt"/>
                <a:ea typeface="+mn-ea"/>
                <a:cs typeface="+mn-cs"/>
              </a:rPr>
              <a:t>Apathetic - Not interested one bit.</a:t>
            </a:r>
            <a:endParaRPr lang="en-US" sz="1200" kern="1200" dirty="0">
              <a:solidFill>
                <a:schemeClr val="tx1"/>
              </a:solidFill>
              <a:effectLst/>
              <a:latin typeface="+mn-lt"/>
              <a:cs typeface="Calibri"/>
            </a:endParaRPr>
          </a:p>
          <a:p>
            <a:pPr marL="685800" lvl="1" indent="-228600">
              <a:buFont typeface="+mj-lt"/>
              <a:buAutoNum type="arabicPeriod"/>
            </a:pPr>
            <a:r>
              <a:rPr lang="en-US" sz="1200" kern="1200" dirty="0">
                <a:solidFill>
                  <a:schemeClr val="tx1"/>
                </a:solidFill>
                <a:effectLst/>
                <a:latin typeface="+mn-lt"/>
                <a:ea typeface="+mn-ea"/>
                <a:cs typeface="+mn-cs"/>
              </a:rPr>
              <a:t>Angry - Very opposed to what the speaker is saying.</a:t>
            </a:r>
            <a:r>
              <a:rPr lang="en-US" dirty="0"/>
              <a:t>  </a:t>
            </a:r>
            <a:endParaRPr lang="en-US" sz="1200" kern="1200" dirty="0">
              <a:solidFill>
                <a:schemeClr val="tx1"/>
              </a:solidFill>
              <a:effectLst/>
              <a:latin typeface="+mn-lt"/>
              <a:cs typeface="Calibri"/>
            </a:endParaRPr>
          </a:p>
          <a:p>
            <a:pPr marL="685800" lvl="1" indent="-228600">
              <a:buFont typeface="+mj-lt"/>
              <a:buAutoNum type="arabicPeriod"/>
            </a:pPr>
            <a:r>
              <a:rPr lang="en-US" sz="1200" kern="1200" dirty="0">
                <a:solidFill>
                  <a:schemeClr val="tx1"/>
                </a:solidFill>
                <a:effectLst/>
                <a:latin typeface="+mn-lt"/>
                <a:ea typeface="+mn-ea"/>
                <a:cs typeface="+mn-cs"/>
              </a:rPr>
              <a:t>Distracted - Interested in speaker, but </a:t>
            </a:r>
            <a:r>
              <a:rPr lang="en-US" sz="1200" i="1" kern="1200" dirty="0">
                <a:solidFill>
                  <a:schemeClr val="tx1"/>
                </a:solidFill>
                <a:effectLst/>
                <a:latin typeface="+mn-lt"/>
                <a:ea typeface="+mn-ea"/>
                <a:cs typeface="+mn-cs"/>
              </a:rPr>
              <a:t>really </a:t>
            </a:r>
            <a:r>
              <a:rPr lang="en-US" sz="1200" kern="1200" dirty="0">
                <a:solidFill>
                  <a:schemeClr val="tx1"/>
                </a:solidFill>
                <a:effectLst/>
                <a:latin typeface="+mn-lt"/>
                <a:ea typeface="+mn-ea"/>
                <a:cs typeface="+mn-cs"/>
              </a:rPr>
              <a:t>need to go to the bathroom.</a:t>
            </a:r>
            <a:r>
              <a:rPr lang="en-US" dirty="0"/>
              <a:t> </a:t>
            </a:r>
            <a:endParaRPr lang="en-US" sz="1200" kern="1200" dirty="0">
              <a:solidFill>
                <a:schemeClr val="tx1"/>
              </a:solidFill>
              <a:effectLst/>
              <a:latin typeface="+mn-lt"/>
              <a:cs typeface="Calibri"/>
            </a:endParaRPr>
          </a:p>
          <a:p>
            <a:pPr marL="685800" lvl="1" indent="-228600">
              <a:buFont typeface="+mj-lt"/>
              <a:buAutoNum type="arabicPeriod"/>
            </a:pPr>
            <a:r>
              <a:rPr lang="en-US" sz="1200" kern="1200" dirty="0">
                <a:solidFill>
                  <a:schemeClr val="tx1"/>
                </a:solidFill>
                <a:effectLst/>
                <a:latin typeface="+mn-lt"/>
                <a:ea typeface="+mn-ea"/>
                <a:cs typeface="+mn-cs"/>
              </a:rPr>
              <a:t>Distracted - Not very interested; anxiously waiting for a call, text, or email.</a:t>
            </a:r>
            <a:r>
              <a:rPr lang="en-US" dirty="0"/>
              <a:t> </a:t>
            </a:r>
            <a:endParaRPr lang="en-US" sz="1200" kern="1200" dirty="0">
              <a:solidFill>
                <a:schemeClr val="tx1"/>
              </a:solidFill>
              <a:effectLst/>
              <a:latin typeface="+mn-lt"/>
              <a:cs typeface="Calibri"/>
            </a:endParaRPr>
          </a:p>
          <a:p>
            <a:pPr marL="685800" lvl="1" indent="-228600">
              <a:buFont typeface="+mj-lt"/>
              <a:buAutoNum type="arabicPeriod"/>
            </a:pPr>
            <a:r>
              <a:rPr lang="en-US" sz="1200" kern="1200" dirty="0">
                <a:solidFill>
                  <a:schemeClr val="tx1"/>
                </a:solidFill>
                <a:effectLst/>
                <a:latin typeface="+mn-lt"/>
                <a:ea typeface="+mn-ea"/>
                <a:cs typeface="+mn-cs"/>
              </a:rPr>
              <a:t>Tired - Exhausted and having difficulty concentrating.</a:t>
            </a:r>
            <a:r>
              <a:rPr lang="en-US" dirty="0"/>
              <a:t> </a:t>
            </a:r>
            <a:endParaRPr lang="en-US" sz="1200" kern="1200" dirty="0">
              <a:solidFill>
                <a:schemeClr val="tx1"/>
              </a:solidFill>
              <a:effectLst/>
              <a:latin typeface="+mn-lt"/>
              <a:cs typeface="Calibri"/>
            </a:endParaRPr>
          </a:p>
          <a:p>
            <a:pPr marL="228600" indent="-228600">
              <a:buFont typeface="+mj-lt"/>
              <a:buAutoNum type="arabicPeriod"/>
            </a:pPr>
            <a:r>
              <a:rPr lang="en-US" sz="1200" kern="1200" dirty="0">
                <a:solidFill>
                  <a:schemeClr val="tx1"/>
                </a:solidFill>
                <a:effectLst/>
                <a:latin typeface="+mn-lt"/>
                <a:ea typeface="+mn-ea"/>
                <a:cs typeface="+mn-cs"/>
              </a:rPr>
              <a:t>After 2 minutes, have the speaker try to guess what nonverbal cue was communicated.</a:t>
            </a:r>
            <a:r>
              <a:rPr lang="en-US" dirty="0"/>
              <a:t>  </a:t>
            </a:r>
            <a:endParaRPr lang="en-US" sz="1200" kern="1200" dirty="0">
              <a:solidFill>
                <a:schemeClr val="tx1"/>
              </a:solidFill>
              <a:effectLst/>
              <a:latin typeface="+mn-lt"/>
              <a:cs typeface="Calibri"/>
            </a:endParaRPr>
          </a:p>
          <a:p>
            <a:pPr marL="228600" indent="-228600">
              <a:buFont typeface="+mj-lt"/>
              <a:buAutoNum type="arabicPeriod"/>
            </a:pPr>
            <a:r>
              <a:rPr lang="en-US" sz="1200" kern="1200" dirty="0">
                <a:solidFill>
                  <a:schemeClr val="tx1"/>
                </a:solidFill>
                <a:effectLst/>
                <a:latin typeface="+mn-lt"/>
                <a:ea typeface="+mn-ea"/>
                <a:cs typeface="+mn-cs"/>
              </a:rPr>
              <a:t>Switch roles and repeat for 2 additional minutes.</a:t>
            </a:r>
            <a:r>
              <a:rPr lang="en-US" dirty="0"/>
              <a:t> </a:t>
            </a:r>
            <a:endParaRPr lang="en-US" sz="1200" kern="1200" dirty="0">
              <a:solidFill>
                <a:schemeClr val="tx1"/>
              </a:solidFill>
              <a:effectLst/>
              <a:latin typeface="+mn-lt"/>
              <a:cs typeface="Calibri"/>
            </a:endParaRPr>
          </a:p>
          <a:p>
            <a:pPr marL="228600" indent="-228600">
              <a:buFont typeface="+mj-lt"/>
              <a:buAutoNum type="arabicPeriod"/>
            </a:pPr>
            <a:r>
              <a:rPr lang="en-US" sz="1200" kern="1200" dirty="0">
                <a:solidFill>
                  <a:schemeClr val="tx1"/>
                </a:solidFill>
                <a:effectLst/>
                <a:latin typeface="+mn-lt"/>
                <a:ea typeface="+mn-ea"/>
                <a:cs typeface="+mn-cs"/>
              </a:rPr>
              <a:t>Discuss and reflect on the impact nonverbal cues have on the speaker</a:t>
            </a:r>
            <a:r>
              <a:rPr lang="en-US" dirty="0"/>
              <a:t> </a:t>
            </a:r>
            <a:endParaRPr lang="en-US" sz="1200" kern="1200" dirty="0">
              <a:solidFill>
                <a:schemeClr val="tx1"/>
              </a:solidFill>
              <a:effectLst/>
              <a:latin typeface="+mn-lt"/>
              <a:cs typeface="Calibri"/>
            </a:endParaRP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Share roles and dynamics of the interaction (E.g., Continuing to speak when someone is clearly not interested is very difficult. The speaker can generally figure out what message the nonverbal communication is saying.)</a:t>
            </a:r>
            <a:endParaRPr lang="en-US" sz="1200" kern="1200" dirty="0">
              <a:solidFill>
                <a:schemeClr val="tx1"/>
              </a:solidFill>
              <a:effectLst/>
              <a:latin typeface="+mn-lt"/>
              <a:cs typeface="Calibri"/>
            </a:endParaRPr>
          </a:p>
          <a:p>
            <a:pPr marR="0" lvl="1" algn="l" rtl="0"/>
            <a:endParaRPr lang="en-US" sz="1200" b="0" i="1" u="none" strike="noStrike" baseline="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a:cs typeface="Arial"/>
              </a:rPr>
              <a:t>Written by: </a:t>
            </a:r>
            <a:r>
              <a:rPr lang="en-US" sz="1200" b="0" i="1" u="none" strike="noStrike" baseline="0" dirty="0">
                <a:solidFill>
                  <a:srgbClr val="000000"/>
                </a:solidFill>
                <a:latin typeface="Arial"/>
                <a:cs typeface="Arial"/>
              </a:rPr>
              <a:t>T. Ashley Burns, Clemson University</a:t>
            </a:r>
            <a:endParaRPr lang="en-US" sz="1200" b="0" i="0" u="none" strike="noStrike" baseline="0" dirty="0">
              <a:solidFill>
                <a:srgbClr val="000000"/>
              </a:solidFill>
              <a:latin typeface="Arial"/>
              <a:cs typeface="Arial"/>
              <a:hlinkClick r:id="rId3">
                <a:extLst>
                  <a:ext uri="{A12FA001-AC4F-418D-AE19-62706E023703}">
                    <ahyp:hlinkClr xmlns:ahyp="http://schemas.microsoft.com/office/drawing/2018/hyperlinkcolor" val="tx"/>
                  </a:ext>
                </a:extLst>
              </a:hlinkClick>
            </a:endParaRPr>
          </a:p>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37</a:t>
            </a:fld>
            <a:endParaRPr lang="en-US"/>
          </a:p>
        </p:txBody>
      </p:sp>
    </p:spTree>
    <p:extLst>
      <p:ext uri="{BB962C8B-B14F-4D97-AF65-F5344CB8AC3E}">
        <p14:creationId xmlns:p14="http://schemas.microsoft.com/office/powerpoint/2010/main" val="2755487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339966"/>
                </a:solidFill>
                <a:latin typeface="Arial"/>
                <a:cs typeface="Arial"/>
              </a:rPr>
              <a:t>Activity Instructions</a:t>
            </a:r>
            <a:br>
              <a:rPr lang="en-US" sz="1050" b="1" i="0" u="none" strike="noStrike" baseline="0" dirty="0">
                <a:latin typeface="Arial" panose="020B0604020202020204" pitchFamily="34" charset="0"/>
                <a:cs typeface="Arial"/>
              </a:rPr>
            </a:br>
            <a:r>
              <a:rPr lang="en-US" b="1" dirty="0"/>
              <a:t>Subtle Discrimination</a:t>
            </a:r>
            <a:endParaRPr lang="en-US" sz="1050" b="1" i="0" u="none" strike="noStrike" baseline="0" dirty="0">
              <a:solidFill>
                <a:srgbClr val="000000"/>
              </a:solidFill>
              <a:latin typeface="Arial" panose="020B0604020202020204" pitchFamily="34" charset="0"/>
            </a:endParaRPr>
          </a:p>
          <a:p>
            <a:pPr marL="285750" indent="-285750">
              <a:buFont typeface="Arial"/>
              <a:buChar char="•"/>
            </a:pPr>
            <a:r>
              <a:rPr lang="en-US" dirty="0"/>
              <a:t>Ahead of time write one of the following phrases on each of ten adhesive labels. The labels should be legible from several feet away.</a:t>
            </a:r>
            <a:endParaRPr lang="en-US" dirty="0">
              <a:cs typeface="Calibri"/>
            </a:endParaRPr>
          </a:p>
          <a:p>
            <a:pPr marL="742950" lvl="1" indent="-285750">
              <a:buFont typeface="Arial"/>
              <a:buChar char="•"/>
            </a:pPr>
            <a:r>
              <a:rPr lang="en-US" dirty="0"/>
              <a:t>Positive Phrases: “smile at me”, “shake my hand”, “pat me on the shoulder”, “wave hello to me”, give me a thumbs up”</a:t>
            </a:r>
            <a:endParaRPr lang="en-US" dirty="0">
              <a:cs typeface="Calibri"/>
            </a:endParaRPr>
          </a:p>
          <a:p>
            <a:pPr marL="742950" lvl="1" indent="-285750">
              <a:buFont typeface="Arial"/>
              <a:buChar char="•"/>
            </a:pPr>
            <a:r>
              <a:rPr lang="en-US" dirty="0"/>
              <a:t>Negative Phrases: “look away from me”, “turn your back on me”, “give me a thumbs down”, “shake your head at me in disgust”, “ give me an ugly look”</a:t>
            </a:r>
            <a:endParaRPr lang="en-US" dirty="0">
              <a:cs typeface="Calibri"/>
            </a:endParaRPr>
          </a:p>
          <a:p>
            <a:pPr marL="285750" indent="-285750">
              <a:buFont typeface="Arial"/>
              <a:buChar char="•"/>
            </a:pPr>
            <a:r>
              <a:rPr lang="en-US" dirty="0"/>
              <a:t>Ask for 7 to 10 volunteers. Have the volunteers come to the front of the room and stand in a line facing the observers. If you have a small group, then everyone gets a label.  Explain that you will put a label on each volunteer’s forehead (or shirt) as quickly as possible so they will not know what their label says. Emphasize that it is important that everyone remain still and silent until all the volunteers have been given a label. They must not talk during this portion of the activity.</a:t>
            </a:r>
            <a:endParaRPr lang="en-US" dirty="0">
              <a:cs typeface="Calibri"/>
            </a:endParaRPr>
          </a:p>
          <a:p>
            <a:pPr marL="285750" indent="-285750">
              <a:buFont typeface="Arial"/>
              <a:buChar char="•"/>
            </a:pPr>
            <a:r>
              <a:rPr lang="en-US" dirty="0"/>
              <a:t>Ask volunteers to proceed to a nearby common area where they can mingle with each other comfortably. Instruct all volunteers to follow the instructions on the label of each person they encounter.  Let them mingle for three or four minutes. </a:t>
            </a:r>
            <a:endParaRPr lang="en-US" dirty="0">
              <a:cs typeface="Calibri"/>
            </a:endParaRPr>
          </a:p>
          <a:p>
            <a:pPr marL="285750" indent="-285750">
              <a:buFont typeface="Arial"/>
              <a:buChar char="•"/>
            </a:pPr>
            <a:r>
              <a:rPr lang="en-US" dirty="0"/>
              <a:t>When time has elapsed, ask the volunteers to return to their seats and to remove their labels. Ask them if they guessed what their labels said.</a:t>
            </a:r>
            <a:endParaRPr lang="en-US" dirty="0">
              <a:cs typeface="Calibri"/>
            </a:endParaRPr>
          </a:p>
          <a:p>
            <a:pPr marL="285750" indent="-285750">
              <a:buFont typeface="Arial"/>
              <a:buChar char="•"/>
            </a:pPr>
            <a:r>
              <a:rPr lang="en-US" dirty="0"/>
              <a:t>Be sure to affirm all responses during the discussion. Discussion questions:</a:t>
            </a:r>
            <a:endParaRPr lang="en-US" dirty="0">
              <a:cs typeface="Calibri"/>
            </a:endParaRPr>
          </a:p>
          <a:p>
            <a:pPr marL="742950" lvl="1" indent="-285750">
              <a:buFont typeface="Arial"/>
              <a:buChar char="•"/>
            </a:pPr>
            <a:r>
              <a:rPr lang="en-US" dirty="0"/>
              <a:t>Among the volunteers, what label did you have?  What was your experience wearing it? </a:t>
            </a:r>
          </a:p>
          <a:p>
            <a:pPr marL="742950" lvl="1" indent="-285750">
              <a:buFont typeface="Arial"/>
              <a:buChar char="•"/>
            </a:pPr>
            <a:r>
              <a:rPr lang="en-US" dirty="0"/>
              <a:t>How did the treatment make you feel?  How did you respond to those feelings?</a:t>
            </a:r>
          </a:p>
          <a:p>
            <a:pPr marL="742950" lvl="1" indent="-285750">
              <a:buFont typeface="Arial"/>
              <a:buChar char="•"/>
            </a:pPr>
            <a:r>
              <a:rPr lang="en-US" dirty="0"/>
              <a:t>How did you treat other people in the group? How did that make you feel?</a:t>
            </a:r>
          </a:p>
          <a:p>
            <a:pPr marL="742950" lvl="1" indent="-285750">
              <a:buFont typeface="Arial"/>
              <a:buChar char="•"/>
            </a:pPr>
            <a:r>
              <a:rPr lang="en-US" dirty="0"/>
              <a:t>Among the observers, what did you notice happening? How does this activity relate to societal discrimination? </a:t>
            </a:r>
          </a:p>
          <a:p>
            <a:pPr marL="285750" indent="-285750">
              <a:buFont typeface="Arial"/>
              <a:buChar char="•"/>
            </a:pPr>
            <a:r>
              <a:rPr lang="en-US" dirty="0"/>
              <a:t>There are many ways youth do not feel safe in their community. Discrimination is one such example, and can come from other youth and/or adults. People with negative labels usually stop mingling and distance themselves from the larger society.  Our behavior as adults often causes youth or adults to feel left out or snubbed. It is important to remember how that feels and to include both youth and adults when working together.</a:t>
            </a:r>
          </a:p>
          <a:p>
            <a:pPr marL="285750" indent="-285750">
              <a:buFont typeface="Arial"/>
              <a:buChar char="•"/>
            </a:pPr>
            <a:r>
              <a:rPr lang="en-US" dirty="0"/>
              <a:t>Optional discussion: Are there other circumstances where youth feel unsafe?  What can we do to prevent that from happening?</a:t>
            </a:r>
          </a:p>
          <a:p>
            <a:pPr marR="0" algn="l"/>
            <a:endParaRPr lang="en-US" sz="1200" b="1" i="0" u="none" strike="noStrike" baseline="0" dirty="0">
              <a:solidFill>
                <a:srgbClr val="339966"/>
              </a:solidFill>
              <a:latin typeface="Arial" panose="020B0604020202020204" pitchFamily="34" charset="0"/>
              <a:cs typeface="Arial"/>
            </a:endParaRPr>
          </a:p>
          <a:p>
            <a:endParaRPr lang="en-US" sz="1200" b="0" i="0" u="none" strike="noStrike" baseline="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36</a:t>
            </a:fld>
            <a:endParaRPr lang="en-US"/>
          </a:p>
        </p:txBody>
      </p:sp>
    </p:spTree>
    <p:extLst>
      <p:ext uri="{BB962C8B-B14F-4D97-AF65-F5344CB8AC3E}">
        <p14:creationId xmlns:p14="http://schemas.microsoft.com/office/powerpoint/2010/main" val="1449373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39</a:t>
            </a:fld>
            <a:endParaRPr lang="en-US"/>
          </a:p>
        </p:txBody>
      </p:sp>
    </p:spTree>
    <p:extLst>
      <p:ext uri="{BB962C8B-B14F-4D97-AF65-F5344CB8AC3E}">
        <p14:creationId xmlns:p14="http://schemas.microsoft.com/office/powerpoint/2010/main" val="1373534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42</a:t>
            </a:fld>
            <a:endParaRPr lang="en-US"/>
          </a:p>
        </p:txBody>
      </p:sp>
    </p:spTree>
    <p:extLst>
      <p:ext uri="{BB962C8B-B14F-4D97-AF65-F5344CB8AC3E}">
        <p14:creationId xmlns:p14="http://schemas.microsoft.com/office/powerpoint/2010/main" val="3294206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r>
              <a:rPr lang="en-US" b="1" dirty="0"/>
              <a:t>Mapping Youth-Adult Partnerships (YAP)</a:t>
            </a:r>
            <a:endParaRPr lang="en-US" dirty="0">
              <a:cs typeface="Calibri"/>
            </a:endParaRPr>
          </a:p>
          <a:p>
            <a:r>
              <a:rPr lang="en-US"/>
              <a:t>1. In groups of 3-4 people, ask participants to think about all the groups, committees, teams, people, and organizations that make decisions for 4-H in your community or county. Include the groups that you are a part of as well as those you are not a part of. Make a list of those groups.</a:t>
            </a:r>
            <a:br>
              <a:rPr lang="en-US" dirty="0">
                <a:cs typeface="+mn-lt"/>
              </a:rPr>
            </a:br>
            <a:endParaRPr lang="en-US"/>
          </a:p>
          <a:p>
            <a:r>
              <a:rPr lang="en-US" dirty="0"/>
              <a:t>2. Now ask participants to think about where youth are involved in the decision making of the various groups. Circle the groups that use youth-adult partnerships. Also, think about the level of the youth-adult partnership—is it token, or do the youth have a full voice and vote? </a:t>
            </a:r>
            <a:endParaRPr lang="en-US" dirty="0">
              <a:cs typeface="Calibri" panose="020F0502020204030204"/>
            </a:endParaRPr>
          </a:p>
          <a:p>
            <a:endParaRPr lang="en-US" dirty="0">
              <a:cs typeface="+mn-lt"/>
            </a:endParaRPr>
          </a:p>
          <a:p>
            <a:r>
              <a:rPr lang="en-US" dirty="0"/>
              <a:t>3. Now, think about the groups that could have youth-adult teams or that could increase the level of their youth-adult partnership. Put a star next to those groups to indicate where new opportunities exist. </a:t>
            </a:r>
            <a:endParaRPr lang="en-US" dirty="0">
              <a:cs typeface="Calibri" panose="020F0502020204030204"/>
            </a:endParaRPr>
          </a:p>
          <a:p>
            <a:endParaRPr lang="en-US" dirty="0">
              <a:cs typeface="+mn-lt"/>
            </a:endParaRPr>
          </a:p>
          <a:p>
            <a:r>
              <a:rPr lang="en-US" dirty="0"/>
              <a:t>Source: Innovation Center for Community and Youth Development, et al. (2003). Youth-Adult Partnerships: A Training Manual. Takoma Park, MD. pg. 90.</a:t>
            </a:r>
            <a:endParaRPr lang="en-US" dirty="0">
              <a:cs typeface="Calibri" panose="020F0502020204030204"/>
            </a:endParaRPr>
          </a:p>
          <a:p>
            <a:br>
              <a:rPr lang="en-US" dirty="0">
                <a:cs typeface="+mn-lt"/>
              </a:rPr>
            </a:br>
            <a:endParaRPr lang="en-US">
              <a:ea typeface="+mn-ea"/>
              <a:cs typeface="+mn-cs"/>
            </a:endParaRPr>
          </a:p>
          <a:p>
            <a:endParaRPr lang="en-US" sz="1200" b="0" i="0" u="none" strike="noStrike" baseline="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45</a:t>
            </a:fld>
            <a:endParaRPr lang="en-US"/>
          </a:p>
        </p:txBody>
      </p:sp>
    </p:spTree>
    <p:extLst>
      <p:ext uri="{BB962C8B-B14F-4D97-AF65-F5344CB8AC3E}">
        <p14:creationId xmlns:p14="http://schemas.microsoft.com/office/powerpoint/2010/main" val="3171681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Activity Instructions</a:t>
            </a:r>
          </a:p>
          <a:p>
            <a:endParaRPr lang="en-US" sz="1200" b="1" kern="1200">
              <a:solidFill>
                <a:schemeClr val="tx1"/>
              </a:solidFill>
              <a:effectLst/>
              <a:latin typeface="+mn-lt"/>
              <a:ea typeface="+mn-ea"/>
              <a:cs typeface="+mn-cs"/>
            </a:endParaRPr>
          </a:p>
          <a:p>
            <a:r>
              <a:rPr lang="en-US" b="1"/>
              <a:t>Stepping It Up</a:t>
            </a:r>
            <a:endParaRPr lang="en-US"/>
          </a:p>
          <a:p>
            <a:r>
              <a:rPr lang="en-US"/>
              <a:t>Divide the group into small groups of two to three people. Distribute Hart’s Ladder Handout to each person.</a:t>
            </a:r>
            <a:endParaRPr lang="en-US">
              <a:cs typeface="Calibri"/>
            </a:endParaRPr>
          </a:p>
          <a:p>
            <a:r>
              <a:rPr lang="en-US" b="1"/>
              <a:t>1.) </a:t>
            </a:r>
            <a:r>
              <a:rPr lang="en-US"/>
              <a:t>Assign each group one or two rungs of the ladder. Ask the groups to come up with a scenario that they have seen practiced, that demonstrates their assigned rung.</a:t>
            </a:r>
            <a:endParaRPr lang="en-US">
              <a:cs typeface="Calibri"/>
            </a:endParaRPr>
          </a:p>
          <a:p>
            <a:r>
              <a:rPr lang="en-US" b="1"/>
              <a:t>2.) </a:t>
            </a:r>
            <a:r>
              <a:rPr lang="en-US"/>
              <a:t>Return to the whole group and starting with the group assigned to Rung 1, share their scenarios. </a:t>
            </a:r>
            <a:endParaRPr lang="en-US">
              <a:cs typeface="Calibri"/>
            </a:endParaRPr>
          </a:p>
          <a:p>
            <a:r>
              <a:rPr lang="en-US" b="1"/>
              <a:t>3.) </a:t>
            </a:r>
            <a:r>
              <a:rPr lang="en-US"/>
              <a:t>Discuss each scenario as it is presented. </a:t>
            </a:r>
            <a:endParaRPr lang="en-US">
              <a:cs typeface="Calibri"/>
            </a:endParaRPr>
          </a:p>
          <a:p>
            <a:r>
              <a:rPr lang="en-US" b="1"/>
              <a:t>4.) </a:t>
            </a:r>
            <a:r>
              <a:rPr lang="en-US"/>
              <a:t>Reflect and discuss ideas on how to more their own youth participation and engagement practices to the next level. </a:t>
            </a:r>
          </a:p>
          <a:p>
            <a:br>
              <a:rPr lang="en-US"/>
            </a:br>
            <a:endParaRPr lang="en-US"/>
          </a:p>
          <a:p>
            <a:endParaRPr lang="en-US">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46</a:t>
            </a:fld>
            <a:endParaRPr lang="en-US"/>
          </a:p>
        </p:txBody>
      </p:sp>
    </p:spTree>
    <p:extLst>
      <p:ext uri="{BB962C8B-B14F-4D97-AF65-F5344CB8AC3E}">
        <p14:creationId xmlns:p14="http://schemas.microsoft.com/office/powerpoint/2010/main" val="881964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49</a:t>
            </a:fld>
            <a:endParaRPr lang="en-US"/>
          </a:p>
        </p:txBody>
      </p:sp>
    </p:spTree>
    <p:extLst>
      <p:ext uri="{BB962C8B-B14F-4D97-AF65-F5344CB8AC3E}">
        <p14:creationId xmlns:p14="http://schemas.microsoft.com/office/powerpoint/2010/main" val="2830787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50</a:t>
            </a:fld>
            <a:endParaRPr lang="en-US"/>
          </a:p>
        </p:txBody>
      </p:sp>
    </p:spTree>
    <p:extLst>
      <p:ext uri="{BB962C8B-B14F-4D97-AF65-F5344CB8AC3E}">
        <p14:creationId xmlns:p14="http://schemas.microsoft.com/office/powerpoint/2010/main" val="375677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54</a:t>
            </a:fld>
            <a:endParaRPr lang="en-US"/>
          </a:p>
        </p:txBody>
      </p:sp>
    </p:spTree>
    <p:extLst>
      <p:ext uri="{BB962C8B-B14F-4D97-AF65-F5344CB8AC3E}">
        <p14:creationId xmlns:p14="http://schemas.microsoft.com/office/powerpoint/2010/main" val="977978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Activity Instructions</a:t>
            </a:r>
          </a:p>
          <a:p>
            <a:br>
              <a:rPr lang="en-US" sz="1200" b="1" kern="1200">
                <a:effectLst/>
                <a:cs typeface="+mn-lt"/>
              </a:rPr>
            </a:br>
            <a:r>
              <a:rPr lang="en-US" b="1"/>
              <a:t>Inside or Outside</a:t>
            </a:r>
            <a:endParaRPr lang="en-US" b="1">
              <a:cs typeface="Calibri"/>
            </a:endParaRPr>
          </a:p>
          <a:p>
            <a:r>
              <a:rPr lang="en-US" b="1"/>
              <a:t>1.) </a:t>
            </a:r>
            <a:r>
              <a:rPr lang="en-US"/>
              <a:t>Pair participants and ask them to come up with one scenario that they see in 4-H that is an example of extrinsic motivation and one scenario that shows intrinsic motivation. </a:t>
            </a:r>
          </a:p>
          <a:p>
            <a:r>
              <a:rPr lang="en-US" b="1"/>
              <a:t>2.) </a:t>
            </a:r>
            <a:r>
              <a:rPr lang="en-US"/>
              <a:t>Return to the whole group to share scenarios. </a:t>
            </a:r>
          </a:p>
          <a:p>
            <a:r>
              <a:rPr lang="en-US" b="1"/>
              <a:t>3.) </a:t>
            </a:r>
            <a:r>
              <a:rPr lang="en-US"/>
              <a:t>The whole group reflects and discusses.</a:t>
            </a:r>
          </a:p>
          <a:p>
            <a:br>
              <a:rPr lang="en-US"/>
            </a:br>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55</a:t>
            </a:fld>
            <a:endParaRPr lang="en-US"/>
          </a:p>
        </p:txBody>
      </p:sp>
    </p:spTree>
    <p:extLst>
      <p:ext uri="{BB962C8B-B14F-4D97-AF65-F5344CB8AC3E}">
        <p14:creationId xmlns:p14="http://schemas.microsoft.com/office/powerpoint/2010/main" val="381764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a:solidFill>
                  <a:srgbClr val="339966"/>
                </a:solidFill>
                <a:latin typeface="Arial"/>
                <a:cs typeface="Arial"/>
              </a:rPr>
              <a:t>Activity Instructions</a:t>
            </a:r>
            <a:br>
              <a:rPr lang="en-US" sz="1050" b="1" i="0" u="none" strike="noStrike" baseline="0">
                <a:latin typeface="Arial" panose="020B0604020202020204" pitchFamily="34" charset="0"/>
                <a:cs typeface="Arial"/>
              </a:rPr>
            </a:br>
            <a:endParaRPr lang="en-US" sz="1050" b="1">
              <a:solidFill>
                <a:srgbClr val="339966"/>
              </a:solidFill>
              <a:latin typeface="Arial"/>
              <a:cs typeface="Arial"/>
            </a:endParaRPr>
          </a:p>
          <a:p>
            <a:r>
              <a:rPr lang="en-US" b="1"/>
              <a:t>How Can You…? </a:t>
            </a:r>
            <a:endParaRPr lang="en-US"/>
          </a:p>
          <a:p>
            <a:endParaRPr lang="en-US">
              <a:cs typeface="+mn-lt"/>
            </a:endParaRPr>
          </a:p>
          <a:p>
            <a:r>
              <a:rPr lang="en-US" b="1"/>
              <a:t>1.) </a:t>
            </a:r>
            <a:r>
              <a:rPr lang="en-US"/>
              <a:t>Distribute the How Can You...? Handout and the Tip Sheets on the thriving indicators. </a:t>
            </a:r>
          </a:p>
          <a:p>
            <a:r>
              <a:rPr lang="en-US" b="1"/>
              <a:t>2.) </a:t>
            </a:r>
            <a:r>
              <a:rPr lang="en-US"/>
              <a:t>Ask participants to work in pairs to complete the How Can You…? Handout. </a:t>
            </a:r>
          </a:p>
          <a:p>
            <a:r>
              <a:rPr lang="en-US" b="1"/>
              <a:t>3.) </a:t>
            </a:r>
            <a:r>
              <a:rPr lang="en-US"/>
              <a:t>Bring the full group back together and share ideas from each pair. </a:t>
            </a:r>
          </a:p>
          <a:p>
            <a:r>
              <a:rPr lang="en-US" b="1"/>
              <a:t>4.) </a:t>
            </a:r>
            <a:r>
              <a:rPr lang="en-US"/>
              <a:t>Reflect and discuss best practices for volunteers to help youth develop life skills. </a:t>
            </a:r>
          </a:p>
          <a:p>
            <a:br>
              <a:rPr lang="en-US"/>
            </a:br>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6</a:t>
            </a:fld>
            <a:endParaRPr lang="en-US"/>
          </a:p>
        </p:txBody>
      </p:sp>
    </p:spTree>
    <p:extLst>
      <p:ext uri="{BB962C8B-B14F-4D97-AF65-F5344CB8AC3E}">
        <p14:creationId xmlns:p14="http://schemas.microsoft.com/office/powerpoint/2010/main" val="1462526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Activity Instructions</a:t>
            </a:r>
          </a:p>
          <a:p>
            <a:pPr lvl="0"/>
            <a:endParaRPr lang="en-US" sz="1200" b="0" kern="1200">
              <a:solidFill>
                <a:schemeClr val="tx1"/>
              </a:solidFill>
              <a:effectLst/>
              <a:latin typeface="+mn-lt"/>
              <a:cs typeface="Calibri" panose="020F0502020204030204"/>
            </a:endParaRPr>
          </a:p>
          <a:p>
            <a:r>
              <a:rPr lang="en-US" b="1"/>
              <a:t>Identifying Sparks</a:t>
            </a:r>
            <a:endParaRPr lang="en-US"/>
          </a:p>
          <a:p>
            <a:r>
              <a:rPr lang="en-US" b="1"/>
              <a:t>1.) </a:t>
            </a:r>
            <a:r>
              <a:rPr lang="en-US"/>
              <a:t>Divide the group into small groups of 3-4 people. </a:t>
            </a:r>
          </a:p>
          <a:p>
            <a:r>
              <a:rPr lang="en-US" b="1"/>
              <a:t>2.) </a:t>
            </a:r>
            <a:r>
              <a:rPr lang="en-US"/>
              <a:t>Ask each group to come up with a list of potential sparks that can be developed by youth in 4-H.</a:t>
            </a:r>
          </a:p>
          <a:p>
            <a:r>
              <a:rPr lang="en-US" b="1"/>
              <a:t>3.) </a:t>
            </a:r>
            <a:r>
              <a:rPr lang="en-US"/>
              <a:t>Return to the whole group and share small group ideas. How do they know when something is a spark? What key components need to be present for it to be something that can truly be called a spark? </a:t>
            </a:r>
          </a:p>
          <a:p>
            <a:r>
              <a:rPr lang="en-US" b="1"/>
              <a:t>4.) </a:t>
            </a:r>
            <a:r>
              <a:rPr lang="en-US"/>
              <a:t>Discuss what barriers or opportunity gaps may exist for young people that prevents them from practicing or nurturing their sparks. </a:t>
            </a:r>
          </a:p>
          <a:p>
            <a:br>
              <a:rPr lang="en-US"/>
            </a:br>
            <a:endParaRPr lang="en-US"/>
          </a:p>
          <a:p>
            <a:pPr marL="228600" indent="-228600">
              <a:buFont typeface="Calibri Light" panose="020F0302020204030204"/>
              <a:buAutoNum type="arabicPeriod"/>
            </a:pPr>
            <a:endParaRPr lang="en-US">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56</a:t>
            </a:fld>
            <a:endParaRPr lang="en-US"/>
          </a:p>
        </p:txBody>
      </p:sp>
    </p:spTree>
    <p:extLst>
      <p:ext uri="{BB962C8B-B14F-4D97-AF65-F5344CB8AC3E}">
        <p14:creationId xmlns:p14="http://schemas.microsoft.com/office/powerpoint/2010/main" val="2564020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Activity Instructions</a:t>
            </a:r>
          </a:p>
          <a:p>
            <a:pPr lvl="0"/>
            <a:endParaRPr lang="en-US" sz="1200" b="0" kern="1200">
              <a:solidFill>
                <a:schemeClr val="tx1"/>
              </a:solidFill>
              <a:effectLst/>
              <a:latin typeface="+mn-lt"/>
              <a:cs typeface="Calibri" panose="020F0502020204030204"/>
            </a:endParaRPr>
          </a:p>
          <a:p>
            <a:r>
              <a:rPr lang="en-US" b="1"/>
              <a:t>Sparks Champions</a:t>
            </a:r>
            <a:endParaRPr lang="en-US"/>
          </a:p>
          <a:p>
            <a:r>
              <a:rPr lang="en-US" b="1"/>
              <a:t>1.) </a:t>
            </a:r>
            <a:r>
              <a:rPr lang="en-US"/>
              <a:t>Divide the group into small groups of 3-4 people. </a:t>
            </a:r>
          </a:p>
          <a:p>
            <a:r>
              <a:rPr lang="en-US" b="1"/>
              <a:t>2.) </a:t>
            </a:r>
            <a:r>
              <a:rPr lang="en-US"/>
              <a:t>Ask each group to come up with 3 strategies or skills they can develop as adult volunteers to help youth identify and nurture their sparks. </a:t>
            </a:r>
          </a:p>
          <a:p>
            <a:r>
              <a:rPr lang="en-US" b="1"/>
              <a:t>3.) </a:t>
            </a:r>
            <a:r>
              <a:rPr lang="en-US"/>
              <a:t>Return to the whole group and share small group ideas. Examples include: enhancing networks, goal setting, creating learning opportunities, different ways to explore new things </a:t>
            </a:r>
          </a:p>
          <a:p>
            <a:r>
              <a:rPr lang="en-US" b="1"/>
              <a:t>4.) </a:t>
            </a:r>
            <a:r>
              <a:rPr lang="en-US"/>
              <a:t>Discuss what they can do as a spark champion to help reduce barriers or opportunity gaps for young people to practice their sparks. </a:t>
            </a:r>
          </a:p>
          <a:p>
            <a:br>
              <a:rPr lang="en-US"/>
            </a:br>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57</a:t>
            </a:fld>
            <a:endParaRPr lang="en-US"/>
          </a:p>
        </p:txBody>
      </p:sp>
    </p:spTree>
    <p:extLst>
      <p:ext uri="{BB962C8B-B14F-4D97-AF65-F5344CB8AC3E}">
        <p14:creationId xmlns:p14="http://schemas.microsoft.com/office/powerpoint/2010/main" val="3645621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Activity Instructions</a:t>
            </a:r>
          </a:p>
          <a:p>
            <a:pPr lvl="0"/>
            <a:endParaRPr lang="en-US" sz="1200" b="0" kern="1200">
              <a:solidFill>
                <a:schemeClr val="tx1"/>
              </a:solidFill>
              <a:effectLst/>
              <a:latin typeface="+mn-lt"/>
              <a:cs typeface="Calibri" panose="020F0502020204030204"/>
            </a:endParaRPr>
          </a:p>
          <a:p>
            <a:r>
              <a:rPr lang="en-US" b="1"/>
              <a:t>What Motivates You? </a:t>
            </a:r>
            <a:endParaRPr lang="en-US"/>
          </a:p>
          <a:p>
            <a:pPr marL="285750" indent="-285750">
              <a:buFont typeface="Arial"/>
              <a:buChar char="•"/>
            </a:pPr>
            <a:r>
              <a:rPr lang="en-US"/>
              <a:t>Designate three areas in the room and label them with signs A, F and P. Have the group stand and tell them to move to the sign that best describes them as you read the statement.: A, F, P.  Warm up with some basic, non-threatening questions such as: If you could pick today’s meal, would it be A - hamburgers, F - fish or P - pizza?</a:t>
            </a:r>
          </a:p>
          <a:p>
            <a:pPr marL="285750" indent="-285750">
              <a:buFont typeface="Arial"/>
              <a:buChar char="•"/>
            </a:pPr>
            <a:r>
              <a:rPr lang="en-US"/>
              <a:t>Ask the group these questions:  Do you…</a:t>
            </a:r>
          </a:p>
          <a:p>
            <a:pPr marL="742950" lvl="1" indent="-285750">
              <a:buFont typeface="Arial"/>
              <a:buChar char="•"/>
            </a:pPr>
            <a:r>
              <a:rPr lang="en-US"/>
              <a:t>(A) Like to work alone; (F) Like to work with many people? (P) Try to shape people’s opinions?</a:t>
            </a:r>
          </a:p>
          <a:p>
            <a:pPr marL="742950" lvl="1" indent="-285750">
              <a:buFont typeface="Arial"/>
              <a:buChar char="•"/>
            </a:pPr>
            <a:r>
              <a:rPr lang="en-US"/>
              <a:t>(A) bore quickly; (F) take criticism hard; (P) act in charge?</a:t>
            </a:r>
          </a:p>
          <a:p>
            <a:pPr marL="742950" lvl="1" indent="-285750">
              <a:buFont typeface="Arial"/>
              <a:buChar char="•"/>
            </a:pPr>
            <a:r>
              <a:rPr lang="en-US"/>
              <a:t>(A) appreciate pins or certificates; (F) like to have a party to recognize achievement? (P) Like public recognition?</a:t>
            </a:r>
          </a:p>
          <a:p>
            <a:pPr marL="742950" lvl="1" indent="-285750">
              <a:buFont typeface="Arial"/>
              <a:buChar char="•"/>
            </a:pPr>
            <a:r>
              <a:rPr lang="en-US"/>
              <a:t>(A) like to be challenged in your activities? (F) Like to be part of a team, pair or group? (P) Like to be included in decision-making and planning?</a:t>
            </a:r>
          </a:p>
          <a:p>
            <a:pPr marL="285750" indent="-285750">
              <a:buFont typeface="Arial"/>
              <a:buChar char="•"/>
            </a:pPr>
            <a:r>
              <a:rPr lang="en-US"/>
              <a:t>Did you find yourself going to the same place in the room or were you all over?  Share what the letters mean.  They are 3 different intrinsic motivators. Were you surprised by the results? </a:t>
            </a:r>
          </a:p>
          <a:p>
            <a:pPr marL="742950" lvl="1" indent="-285750">
              <a:buFont typeface="Arial"/>
              <a:buChar char="•"/>
            </a:pPr>
            <a:r>
              <a:rPr lang="en-US"/>
              <a:t>(A) Achievement motivation - a drive to accomplish goals and new challenges</a:t>
            </a:r>
          </a:p>
          <a:p>
            <a:pPr marL="742950" lvl="1" indent="-285750">
              <a:buFont typeface="Arial"/>
              <a:buChar char="•"/>
            </a:pPr>
            <a:r>
              <a:rPr lang="en-US"/>
              <a:t>(F) Affiliation motivation - value placed on relationships and working with others</a:t>
            </a:r>
          </a:p>
          <a:p>
            <a:pPr marL="742950" lvl="1" indent="-285750">
              <a:buFont typeface="Arial"/>
              <a:buChar char="•"/>
            </a:pPr>
            <a:r>
              <a:rPr lang="en-US"/>
              <a:t>(P) Power motivation - value placed on influencing people and events for change.</a:t>
            </a:r>
          </a:p>
          <a:p>
            <a:pPr marL="285750" indent="-285750">
              <a:buFont typeface="Arial"/>
              <a:buChar char="•"/>
            </a:pPr>
            <a:r>
              <a:rPr lang="en-US"/>
              <a:t>There are many different factors that influence motivation and this activity explored three of them. Why is it important for a leader to know what motivates others? Or motivates themselves?</a:t>
            </a:r>
          </a:p>
          <a:p>
            <a:endParaRPr lang="en-US">
              <a:cs typeface="+mn-lt"/>
            </a:endParaRPr>
          </a:p>
          <a:p>
            <a:r>
              <a:rPr lang="en-US"/>
              <a:t>Acknowledgement: National 4-H Council (2008). Step Up to Leadership, Mentor Guide for Grades 6-12. National 4-H Curriculum BU-07904. PP. 20.</a:t>
            </a:r>
          </a:p>
          <a:p>
            <a:br>
              <a:rPr lang="en-US"/>
            </a:br>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58</a:t>
            </a:fld>
            <a:endParaRPr lang="en-US"/>
          </a:p>
        </p:txBody>
      </p:sp>
    </p:spTree>
    <p:extLst>
      <p:ext uri="{BB962C8B-B14F-4D97-AF65-F5344CB8AC3E}">
        <p14:creationId xmlns:p14="http://schemas.microsoft.com/office/powerpoint/2010/main" val="2052751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60</a:t>
            </a:fld>
            <a:endParaRPr lang="en-US"/>
          </a:p>
        </p:txBody>
      </p:sp>
    </p:spTree>
    <p:extLst>
      <p:ext uri="{BB962C8B-B14F-4D97-AF65-F5344CB8AC3E}">
        <p14:creationId xmlns:p14="http://schemas.microsoft.com/office/powerpoint/2010/main" val="1006289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61</a:t>
            </a:fld>
            <a:endParaRPr lang="en-US"/>
          </a:p>
        </p:txBody>
      </p:sp>
    </p:spTree>
    <p:extLst>
      <p:ext uri="{BB962C8B-B14F-4D97-AF65-F5344CB8AC3E}">
        <p14:creationId xmlns:p14="http://schemas.microsoft.com/office/powerpoint/2010/main" val="1537971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62</a:t>
            </a:fld>
            <a:endParaRPr lang="en-US"/>
          </a:p>
        </p:txBody>
      </p:sp>
    </p:spTree>
    <p:extLst>
      <p:ext uri="{BB962C8B-B14F-4D97-AF65-F5344CB8AC3E}">
        <p14:creationId xmlns:p14="http://schemas.microsoft.com/office/powerpoint/2010/main" val="3724770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64</a:t>
            </a:fld>
            <a:endParaRPr lang="en-US"/>
          </a:p>
        </p:txBody>
      </p:sp>
    </p:spTree>
    <p:extLst>
      <p:ext uri="{BB962C8B-B14F-4D97-AF65-F5344CB8AC3E}">
        <p14:creationId xmlns:p14="http://schemas.microsoft.com/office/powerpoint/2010/main" val="3327567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a:solidFill>
                  <a:srgbClr val="339966"/>
                </a:solidFill>
                <a:latin typeface="Arial"/>
                <a:cs typeface="Arial"/>
              </a:rPr>
              <a:t>Activity Instructions</a:t>
            </a:r>
            <a:br>
              <a:rPr lang="en-US" sz="1050" b="1" i="0" u="none" strike="noStrike" baseline="0">
                <a:latin typeface="Arial" panose="020B0604020202020204" pitchFamily="34" charset="0"/>
                <a:cs typeface="Arial"/>
              </a:rPr>
            </a:br>
            <a:endParaRPr lang="en-US" sz="1200" b="1" i="0" u="none" strike="noStrike" baseline="0">
              <a:solidFill>
                <a:srgbClr val="339966"/>
              </a:solidFill>
              <a:latin typeface="Arial" panose="020B0604020202020204" pitchFamily="34" charset="0"/>
            </a:endParaRPr>
          </a:p>
          <a:p>
            <a:r>
              <a:rPr lang="en-US" b="1"/>
              <a:t>Even Though I Am…</a:t>
            </a:r>
            <a:endParaRPr lang="en-US"/>
          </a:p>
          <a:p>
            <a:r>
              <a:rPr lang="en-US" b="1"/>
              <a:t>1.) </a:t>
            </a:r>
            <a:r>
              <a:rPr lang="en-US"/>
              <a:t>Ask participants to work individually for five minutes to make a list of as many items as they can, specific to them, completing this sentence: </a:t>
            </a:r>
          </a:p>
          <a:p>
            <a:r>
              <a:rPr lang="en-US"/>
              <a:t>“Even though I am______, I am not ________.” </a:t>
            </a:r>
          </a:p>
          <a:p>
            <a:r>
              <a:rPr lang="en-US" b="1"/>
              <a:t>2.) </a:t>
            </a:r>
            <a:r>
              <a:rPr lang="en-US"/>
              <a:t>Pair and share lists with one other person for five minutes. </a:t>
            </a:r>
          </a:p>
          <a:p>
            <a:r>
              <a:rPr lang="en-US" b="1"/>
              <a:t>3.) </a:t>
            </a:r>
            <a:r>
              <a:rPr lang="en-US"/>
              <a:t>Join two pairs into a quad to reflect together. Distribute the Reflection Handout and ask the group to discuss each question. </a:t>
            </a:r>
          </a:p>
          <a:p>
            <a:r>
              <a:rPr lang="en-US" b="1"/>
              <a:t>4.) </a:t>
            </a:r>
            <a:r>
              <a:rPr lang="en-US"/>
              <a:t>Bring the full group back together and discuss: </a:t>
            </a:r>
          </a:p>
          <a:p>
            <a:pPr marL="285750" indent="-285750">
              <a:buFont typeface="Arial"/>
              <a:buChar char="•"/>
            </a:pPr>
            <a:r>
              <a:rPr lang="en-US"/>
              <a:t>What role does privilege play in this discussion? </a:t>
            </a:r>
          </a:p>
          <a:p>
            <a:pPr marL="285750" indent="-285750">
              <a:buFont typeface="Arial"/>
              <a:buChar char="•"/>
            </a:pPr>
            <a:r>
              <a:rPr lang="en-US"/>
              <a:t>What role do pride and shame play?</a:t>
            </a:r>
          </a:p>
          <a:p>
            <a:pPr marR="0" algn="l"/>
            <a:endParaRPr lang="en-US" sz="1050" b="1" i="0" u="none" strike="noStrike" baseline="0">
              <a:latin typeface="Arial" panose="020B0604020202020204" pitchFamily="34" charset="0"/>
              <a:cs typeface="Arial"/>
            </a:endParaRPr>
          </a:p>
          <a:p>
            <a:endParaRPr lang="en-US">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65</a:t>
            </a:fld>
            <a:endParaRPr lang="en-US"/>
          </a:p>
        </p:txBody>
      </p:sp>
    </p:spTree>
    <p:extLst>
      <p:ext uri="{BB962C8B-B14F-4D97-AF65-F5344CB8AC3E}">
        <p14:creationId xmlns:p14="http://schemas.microsoft.com/office/powerpoint/2010/main" val="755715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a:solidFill>
                  <a:srgbClr val="339966"/>
                </a:solidFill>
                <a:latin typeface="Arial"/>
                <a:cs typeface="Arial"/>
              </a:rPr>
              <a:t>Activity Instructions</a:t>
            </a:r>
            <a:br>
              <a:rPr lang="en-US" sz="1050" b="1" i="0" u="none" strike="noStrike" baseline="0">
                <a:latin typeface="Arial" panose="020B0604020202020204" pitchFamily="34" charset="0"/>
                <a:cs typeface="Arial"/>
              </a:rPr>
            </a:br>
            <a:endParaRPr lang="en-US" sz="1200" b="1" i="0" u="none" strike="noStrike" baseline="0">
              <a:solidFill>
                <a:srgbClr val="339966"/>
              </a:solidFill>
              <a:latin typeface="Arial" panose="020B0604020202020204" pitchFamily="34" charset="0"/>
            </a:endParaRPr>
          </a:p>
          <a:p>
            <a:r>
              <a:rPr lang="en-US" b="1"/>
              <a:t>Exploring Culture</a:t>
            </a:r>
            <a:endParaRPr lang="en-US"/>
          </a:p>
          <a:p>
            <a:r>
              <a:rPr lang="en-US" b="1"/>
              <a:t>1.) </a:t>
            </a:r>
            <a:r>
              <a:rPr lang="en-US"/>
              <a:t>Distribute Iceberg Handout to each participant.</a:t>
            </a:r>
          </a:p>
          <a:p>
            <a:r>
              <a:rPr lang="en-US" b="1"/>
              <a:t>2.) </a:t>
            </a:r>
            <a:r>
              <a:rPr lang="en-US"/>
              <a:t>Ask participants to think about a culture that they know a lot about. </a:t>
            </a:r>
          </a:p>
          <a:p>
            <a:r>
              <a:rPr lang="en-US" b="1"/>
              <a:t>3.) </a:t>
            </a:r>
            <a:r>
              <a:rPr lang="en-US"/>
              <a:t>Around the part of the iceberg that is seen above the waterline, write characteristics that are seen about that culture.</a:t>
            </a:r>
          </a:p>
          <a:p>
            <a:r>
              <a:rPr lang="en-US" b="1"/>
              <a:t>4.) </a:t>
            </a:r>
            <a:r>
              <a:rPr lang="en-US"/>
              <a:t>Around the part of the iceberg that is not seen—below the waterline, write characteristics that are not seen about that culture. </a:t>
            </a:r>
          </a:p>
          <a:p>
            <a:r>
              <a:rPr lang="en-US" b="1"/>
              <a:t>5.) </a:t>
            </a:r>
            <a:r>
              <a:rPr lang="en-US"/>
              <a:t>In a large group, reflect and debrief the activity to reinforce the idea of culture. </a:t>
            </a:r>
          </a:p>
          <a:p>
            <a:r>
              <a:rPr lang="en-US"/>
              <a:t>Make meaning about why understanding culture helps volunteers in their work with youth. </a:t>
            </a:r>
          </a:p>
          <a:p>
            <a:br>
              <a:rPr lang="en-US"/>
            </a:br>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66</a:t>
            </a:fld>
            <a:endParaRPr lang="en-US"/>
          </a:p>
        </p:txBody>
      </p:sp>
    </p:spTree>
    <p:extLst>
      <p:ext uri="{BB962C8B-B14F-4D97-AF65-F5344CB8AC3E}">
        <p14:creationId xmlns:p14="http://schemas.microsoft.com/office/powerpoint/2010/main" val="2868691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Activity Instructions</a:t>
            </a:r>
          </a:p>
          <a:p>
            <a:endParaRPr lang="en-US" sz="1200" kern="1200">
              <a:solidFill>
                <a:schemeClr val="tx1"/>
              </a:solidFill>
              <a:effectLst/>
              <a:latin typeface="+mn-lt"/>
              <a:ea typeface="+mn-ea"/>
              <a:cs typeface="+mn-cs"/>
            </a:endParaRPr>
          </a:p>
          <a:p>
            <a:r>
              <a:rPr lang="en-US" b="1"/>
              <a:t>Gender-Free Nouns (Diversity Toolkit, 2021)</a:t>
            </a:r>
            <a:endParaRPr lang="en-US"/>
          </a:p>
          <a:p>
            <a:r>
              <a:rPr lang="en-US" b="1"/>
              <a:t>1.) </a:t>
            </a:r>
            <a:r>
              <a:rPr lang="en-US"/>
              <a:t>As an entire group, describe what gender means. Describe what sexuality Means.</a:t>
            </a:r>
          </a:p>
          <a:p>
            <a:r>
              <a:rPr lang="en-US" b="1"/>
              <a:t>2.) </a:t>
            </a:r>
            <a:r>
              <a:rPr lang="en-US"/>
              <a:t>Distribute one Gender-Free Nouns Handout to small groups of 3-4 people, which  they complete together. Convert the suffixes of the nouns into gender-free, inclusive terms by changing the root word or by substitution. It is okay to invent </a:t>
            </a:r>
            <a:endParaRPr lang="en-US">
              <a:cs typeface="Calibri" panose="020F0502020204030204"/>
            </a:endParaRPr>
          </a:p>
          <a:p>
            <a:r>
              <a:rPr lang="en-US"/>
              <a:t>new words, with something non-gendered. </a:t>
            </a:r>
          </a:p>
          <a:p>
            <a:r>
              <a:rPr lang="en-US" b="1"/>
              <a:t>3.) </a:t>
            </a:r>
            <a:r>
              <a:rPr lang="en-US"/>
              <a:t>Ask small groups to share a few of their ideas. As a large group, reflect and debrief the activity to encourage participants to consider using non-gendered language, both written and spoken, in order to create more inclusive environments. </a:t>
            </a:r>
          </a:p>
          <a:p>
            <a:br>
              <a:rPr lang="en-US"/>
            </a:br>
            <a:endParaRPr lang="en-US"/>
          </a:p>
          <a:p>
            <a:endParaRPr lang="en-US">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67</a:t>
            </a:fld>
            <a:endParaRPr lang="en-US"/>
          </a:p>
        </p:txBody>
      </p:sp>
    </p:spTree>
    <p:extLst>
      <p:ext uri="{BB962C8B-B14F-4D97-AF65-F5344CB8AC3E}">
        <p14:creationId xmlns:p14="http://schemas.microsoft.com/office/powerpoint/2010/main" val="2675664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8</a:t>
            </a:fld>
            <a:endParaRPr lang="en-US"/>
          </a:p>
        </p:txBody>
      </p:sp>
    </p:spTree>
    <p:extLst>
      <p:ext uri="{BB962C8B-B14F-4D97-AF65-F5344CB8AC3E}">
        <p14:creationId xmlns:p14="http://schemas.microsoft.com/office/powerpoint/2010/main" val="1465963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Activity Instructions</a:t>
            </a:r>
          </a:p>
          <a:p>
            <a:endParaRPr lang="en-US" sz="1200" kern="1200">
              <a:solidFill>
                <a:schemeClr val="tx1"/>
              </a:solidFill>
              <a:effectLst/>
              <a:latin typeface="+mn-lt"/>
              <a:ea typeface="+mn-ea"/>
              <a:cs typeface="+mn-cs"/>
            </a:endParaRPr>
          </a:p>
          <a:p>
            <a:r>
              <a:rPr lang="en-US" b="1"/>
              <a:t>Barriers and Opportunity Gaps</a:t>
            </a:r>
            <a:endParaRPr lang="en-US">
              <a:cs typeface="Calibri"/>
            </a:endParaRPr>
          </a:p>
          <a:p>
            <a:r>
              <a:rPr lang="en-US" b="1"/>
              <a:t>1.) </a:t>
            </a:r>
            <a:r>
              <a:rPr lang="en-US"/>
              <a:t>Create small groups of 3-4 people. </a:t>
            </a:r>
            <a:endParaRPr lang="en-US">
              <a:cs typeface="Calibri"/>
            </a:endParaRPr>
          </a:p>
          <a:p>
            <a:r>
              <a:rPr lang="en-US" b="1"/>
              <a:t>2.) </a:t>
            </a:r>
            <a:r>
              <a:rPr lang="en-US"/>
              <a:t>Ask each group to consider both current members and the community in general: </a:t>
            </a:r>
            <a:endParaRPr lang="en-US">
              <a:cs typeface="Calibri"/>
            </a:endParaRPr>
          </a:p>
          <a:p>
            <a:pPr marL="285750" indent="-285750">
              <a:buFont typeface="Arial"/>
              <a:buChar char="•"/>
            </a:pPr>
            <a:r>
              <a:rPr lang="en-US"/>
              <a:t>identify barriers that prevent young people from participating in 4-H</a:t>
            </a:r>
            <a:endParaRPr lang="en-US">
              <a:cs typeface="Calibri"/>
            </a:endParaRPr>
          </a:p>
          <a:p>
            <a:pPr marL="285750" indent="-285750">
              <a:buFont typeface="Arial"/>
              <a:buChar char="•"/>
            </a:pPr>
            <a:r>
              <a:rPr lang="en-US"/>
              <a:t>create solutions to these barriers</a:t>
            </a:r>
            <a:endParaRPr lang="en-US">
              <a:cs typeface="Calibri"/>
            </a:endParaRPr>
          </a:p>
          <a:p>
            <a:pPr marL="285750" indent="-285750">
              <a:buFont typeface="Arial"/>
              <a:buChar char="•"/>
            </a:pPr>
            <a:r>
              <a:rPr lang="en-US"/>
              <a:t>identify opportunity gaps that 4-H creates that limit youth participation</a:t>
            </a:r>
            <a:endParaRPr lang="en-US">
              <a:cs typeface="Calibri"/>
            </a:endParaRPr>
          </a:p>
          <a:p>
            <a:pPr marL="285750" indent="-285750">
              <a:buFont typeface="Arial"/>
              <a:buChar char="•"/>
            </a:pPr>
            <a:r>
              <a:rPr lang="en-US"/>
              <a:t>create solutions to these opportunity gaps</a:t>
            </a:r>
            <a:endParaRPr lang="en-US">
              <a:cs typeface="Calibri"/>
            </a:endParaRPr>
          </a:p>
          <a:p>
            <a:r>
              <a:rPr lang="en-US" b="1"/>
              <a:t>3.) </a:t>
            </a:r>
            <a:r>
              <a:rPr lang="en-US"/>
              <a:t>Bring the whole group back together to share ideas with a focus on how volunteers can create solutions to barriers and opportunity gaps for youth. </a:t>
            </a:r>
          </a:p>
          <a:p>
            <a:br>
              <a:rPr lang="en-US"/>
            </a:br>
            <a:endParaRPr lang="en-US"/>
          </a:p>
          <a:p>
            <a:endParaRPr lang="en-US">
              <a:cs typeface="Calibri"/>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68</a:t>
            </a:fld>
            <a:endParaRPr lang="en-US"/>
          </a:p>
        </p:txBody>
      </p:sp>
    </p:spTree>
    <p:extLst>
      <p:ext uri="{BB962C8B-B14F-4D97-AF65-F5344CB8AC3E}">
        <p14:creationId xmlns:p14="http://schemas.microsoft.com/office/powerpoint/2010/main" val="51430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10</a:t>
            </a:fld>
            <a:endParaRPr lang="en-US"/>
          </a:p>
        </p:txBody>
      </p:sp>
    </p:spTree>
    <p:extLst>
      <p:ext uri="{BB962C8B-B14F-4D97-AF65-F5344CB8AC3E}">
        <p14:creationId xmlns:p14="http://schemas.microsoft.com/office/powerpoint/2010/main" val="3779739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13</a:t>
            </a:fld>
            <a:endParaRPr lang="en-US"/>
          </a:p>
        </p:txBody>
      </p:sp>
    </p:spTree>
    <p:extLst>
      <p:ext uri="{BB962C8B-B14F-4D97-AF65-F5344CB8AC3E}">
        <p14:creationId xmlns:p14="http://schemas.microsoft.com/office/powerpoint/2010/main" val="3681353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a:solidFill>
                  <a:srgbClr val="339966"/>
                </a:solidFill>
                <a:latin typeface="Arial"/>
                <a:cs typeface="Arial"/>
              </a:rPr>
              <a:t>Activity Instructions</a:t>
            </a:r>
            <a:endParaRPr lang="en-US">
              <a:solidFill>
                <a:srgbClr val="000000"/>
              </a:solidFill>
              <a:latin typeface="Calibri" panose="020F0502020204030204"/>
              <a:cs typeface="Calibri" panose="020F0502020204030204"/>
            </a:endParaRPr>
          </a:p>
          <a:p>
            <a:br>
              <a:rPr lang="en-US" sz="1050" b="1" i="0" u="none" strike="noStrike" baseline="0">
                <a:latin typeface="Arial" panose="020B0604020202020204" pitchFamily="34" charset="0"/>
                <a:cs typeface="Arial"/>
              </a:rPr>
            </a:br>
            <a:r>
              <a:rPr lang="en-US" b="1"/>
              <a:t>Apple Analogy</a:t>
            </a:r>
            <a:endParaRPr lang="en-US">
              <a:cs typeface="Calibri" panose="020F0502020204030204"/>
            </a:endParaRPr>
          </a:p>
          <a:p>
            <a:endParaRPr lang="en-US" b="1"/>
          </a:p>
          <a:p>
            <a:pPr marL="285750" indent="-285750">
              <a:buFont typeface="Arial"/>
              <a:buChar char="•"/>
            </a:pPr>
            <a:r>
              <a:rPr lang="en-US"/>
              <a:t>Ask participants to work individually for five minutes on the Apple Analogy Handout and complete as many items as they can.  </a:t>
            </a:r>
          </a:p>
          <a:p>
            <a:pPr marL="285750" indent="-285750">
              <a:buFont typeface="Arial"/>
              <a:buChar char="•"/>
            </a:pPr>
            <a:r>
              <a:rPr lang="en-US"/>
              <a:t>Pair and share lists with one other person for five minutes. Concentrate on developing a list of skills necessary for each of the roles.</a:t>
            </a:r>
          </a:p>
          <a:p>
            <a:pPr marL="285750" indent="-285750">
              <a:buFont typeface="Arial"/>
              <a:buChar char="•"/>
            </a:pPr>
            <a:r>
              <a:rPr lang="en-US"/>
              <a:t>Join two pairs into a quad to reflect together.</a:t>
            </a:r>
          </a:p>
          <a:p>
            <a:pPr marL="285750" indent="-285750">
              <a:buFont typeface="Arial"/>
              <a:buChar char="•"/>
            </a:pPr>
            <a:r>
              <a:rPr lang="en-US"/>
              <a:t>Bring the full group back together and discuss: </a:t>
            </a:r>
          </a:p>
          <a:p>
            <a:pPr marL="742950" lvl="1" indent="-285750">
              <a:buFont typeface="Arial"/>
              <a:buChar char="•"/>
            </a:pPr>
            <a:r>
              <a:rPr lang="en-US"/>
              <a:t>For leadership, which competency/leadership roles do we offer in our county or state?  How can we add/create more variety? Variety in teen leadership roles is important. A youth that likes planning may not like speaking. </a:t>
            </a:r>
          </a:p>
          <a:p>
            <a:pPr marL="742950" lvl="1" indent="-285750">
              <a:buFont typeface="Arial"/>
              <a:buChar char="•"/>
            </a:pPr>
            <a:r>
              <a:rPr lang="en-US"/>
              <a:t>What roles need improvement/or could be strengthened in your specific learning environment? For example, club president, project helper, county ambassador or camp counselor? </a:t>
            </a:r>
          </a:p>
          <a:p>
            <a:pPr marL="742950" lvl="1" indent="-285750">
              <a:buFont typeface="Arial"/>
              <a:buChar char="•"/>
            </a:pPr>
            <a:r>
              <a:rPr lang="en-US"/>
              <a:t>What can you do to encourage kids to participate in leadership roles? </a:t>
            </a:r>
          </a:p>
          <a:p>
            <a:pPr marR="0" algn="l"/>
            <a:endParaRPr lang="en-US" sz="1050" b="1">
              <a:latin typeface="Arial"/>
              <a:cs typeface="Arial"/>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14</a:t>
            </a:fld>
            <a:endParaRPr lang="en-US"/>
          </a:p>
        </p:txBody>
      </p:sp>
    </p:spTree>
    <p:extLst>
      <p:ext uri="{BB962C8B-B14F-4D97-AF65-F5344CB8AC3E}">
        <p14:creationId xmlns:p14="http://schemas.microsoft.com/office/powerpoint/2010/main" val="208799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a:solidFill>
                  <a:srgbClr val="339966"/>
                </a:solidFill>
                <a:latin typeface="Arial"/>
                <a:cs typeface="Arial"/>
              </a:rPr>
              <a:t>Activity Instructions</a:t>
            </a:r>
            <a:br>
              <a:rPr lang="en-US" sz="1050" b="1" i="0" u="none" strike="noStrike" baseline="0">
                <a:latin typeface="Arial" panose="020B0604020202020204" pitchFamily="34" charset="0"/>
                <a:cs typeface="Arial"/>
              </a:rPr>
            </a:br>
            <a:endParaRPr lang="en-US" sz="1050" b="1">
              <a:solidFill>
                <a:srgbClr val="339966"/>
              </a:solidFill>
              <a:latin typeface="Arial"/>
              <a:cs typeface="Arial"/>
            </a:endParaRPr>
          </a:p>
          <a:p>
            <a:r>
              <a:rPr lang="en-US" b="1"/>
              <a:t>Adult Leadership Self-Assessment</a:t>
            </a:r>
            <a:endParaRPr lang="en-US"/>
          </a:p>
          <a:p>
            <a:endParaRPr lang="en-US" b="1"/>
          </a:p>
          <a:p>
            <a:pPr marL="285750" indent="-285750">
              <a:buFont typeface="Arial"/>
              <a:buChar char="•"/>
            </a:pPr>
            <a:r>
              <a:rPr lang="en-US"/>
              <a:t>Distribute a self assessment and sticky notes to each participant. On a white board write down either the eight 4-H Youth Program Quality Principles or the six general training areas listed in the Leadership Fact Sheet.</a:t>
            </a:r>
          </a:p>
          <a:p>
            <a:pPr marL="285750" indent="-285750">
              <a:buFont typeface="Arial"/>
              <a:buChar char="•"/>
            </a:pPr>
            <a:r>
              <a:rPr lang="en-US"/>
              <a:t>Explain a self-assessment is a process of discovery, an opportunity to reflect, set goals and take action.  Take 3 minutes to honestly complete the self-assessment. </a:t>
            </a:r>
          </a:p>
          <a:p>
            <a:pPr marL="285750" indent="-285750">
              <a:buFont typeface="Arial"/>
              <a:buChar char="•"/>
            </a:pPr>
            <a:r>
              <a:rPr lang="en-US"/>
              <a:t>Share with the group that the same leadership skill can be easy for some and difficult for others. How many skills are you at level 4 or 5?  How many skills are you at level 1 or 2? Does a good leader need to have all 4’s and 5’s?  </a:t>
            </a:r>
          </a:p>
          <a:p>
            <a:pPr marL="285750" indent="-285750">
              <a:buFont typeface="Arial"/>
              <a:buChar char="•"/>
            </a:pPr>
            <a:r>
              <a:rPr lang="en-US"/>
              <a:t>Ask each participant to share the skills they ranked themselves at a level 4 or 5 (competent) on a sticky note.  One skill per sticky note.  Suggest they write at least 3 skills and list their name. They should place their sticky note under the corresponding youth program quality feature/training topic the action represents.  Have participants note where they rate themselves at a 1 or 2 (beginner level).  Repeat the process with the sticky notes.  </a:t>
            </a:r>
          </a:p>
          <a:p>
            <a:pPr marL="285750" indent="-285750">
              <a:buFont typeface="Arial"/>
              <a:buChar char="•"/>
            </a:pPr>
            <a:r>
              <a:rPr lang="en-US"/>
              <a:t>In a large group, reflect and debrief the activity to reinforce that successful leaders draw on others strengths and expertise while offering their own. Leaders embrace their strengths and use them often. Everyone has room for improvement, even with skills they are good at. Additional reflection points:</a:t>
            </a:r>
          </a:p>
          <a:p>
            <a:pPr marL="742950" lvl="1" indent="-285750">
              <a:buFont typeface="Arial"/>
              <a:buChar char="•"/>
            </a:pPr>
            <a:r>
              <a:rPr lang="en-US"/>
              <a:t>Share an example of how you demonstrate a particular skill on the assessment.  </a:t>
            </a:r>
          </a:p>
          <a:p>
            <a:pPr marL="742950" lvl="1" indent="-285750">
              <a:buFont typeface="Arial"/>
              <a:buChar char="•"/>
            </a:pPr>
            <a:r>
              <a:rPr lang="en-US"/>
              <a:t>Based on the placement of the sticky notes, what training does the group need to become stronger role models?  </a:t>
            </a:r>
          </a:p>
          <a:p>
            <a:pPr marL="742950" lvl="1" indent="-285750">
              <a:buFont typeface="Arial"/>
              <a:buChar char="•"/>
            </a:pPr>
            <a:r>
              <a:rPr lang="en-US"/>
              <a:t>Are there people in the room who excel at a skill others would like to improve?  How can we work together to help one another grow? </a:t>
            </a:r>
          </a:p>
          <a:p>
            <a:pPr marL="285750" indent="-285750">
              <a:buFont typeface="Arial"/>
              <a:buChar char="•"/>
            </a:pPr>
            <a:r>
              <a:rPr lang="en-US"/>
              <a:t>Suggest participants write down a short term skill goal (3 months) and a long term skill goal (1 year), and share them with the educator.</a:t>
            </a:r>
          </a:p>
          <a:p>
            <a:endParaRPr lang="en-US" sz="1050" b="1">
              <a:latin typeface="Arial"/>
              <a:cs typeface="Arial"/>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15</a:t>
            </a:fld>
            <a:endParaRPr lang="en-US"/>
          </a:p>
        </p:txBody>
      </p:sp>
    </p:spTree>
    <p:extLst>
      <p:ext uri="{BB962C8B-B14F-4D97-AF65-F5344CB8AC3E}">
        <p14:creationId xmlns:p14="http://schemas.microsoft.com/office/powerpoint/2010/main" val="1871113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a:solidFill>
                  <a:srgbClr val="339966"/>
                </a:solidFill>
                <a:latin typeface="Arial"/>
                <a:cs typeface="Arial"/>
              </a:rPr>
              <a:t>Activity Instructions</a:t>
            </a:r>
            <a:br>
              <a:rPr lang="en-US" sz="1050" b="1" i="0" u="none" strike="noStrike" baseline="0">
                <a:latin typeface="Arial" panose="020B0604020202020204" pitchFamily="34" charset="0"/>
                <a:cs typeface="Arial"/>
              </a:rPr>
            </a:br>
            <a:endParaRPr lang="en-US" b="1">
              <a:solidFill>
                <a:srgbClr val="339966"/>
              </a:solidFill>
              <a:latin typeface="Arial"/>
              <a:cs typeface="Arial"/>
            </a:endParaRPr>
          </a:p>
          <a:p>
            <a:r>
              <a:rPr lang="en-US" b="1"/>
              <a:t>Glued to a Stick</a:t>
            </a:r>
            <a:endParaRPr lang="en-US"/>
          </a:p>
          <a:p>
            <a:pPr marL="285750" indent="-285750">
              <a:buFont typeface="Arial"/>
              <a:buChar char="•"/>
            </a:pPr>
            <a:r>
              <a:rPr lang="en-US"/>
              <a:t>Divide participants into two equal groups. Set up the teamwork activity as follows: </a:t>
            </a:r>
          </a:p>
          <a:p>
            <a:pPr marL="742950" lvl="1" indent="-285750">
              <a:buFont typeface="Arial"/>
              <a:buChar char="•"/>
            </a:pPr>
            <a:r>
              <a:rPr lang="en-US"/>
              <a:t>Each group should form two lines, shoulder to shoulder, facing each other.  Hold an 8-foot dowel between the two lines at shoulder height. Each participant then holds out an index finger. They must balance the dowel on their fingers.</a:t>
            </a:r>
          </a:p>
          <a:p>
            <a:pPr marL="742950" lvl="1" indent="-285750">
              <a:buFont typeface="Arial"/>
              <a:buChar char="•"/>
            </a:pPr>
            <a:r>
              <a:rPr lang="en-US"/>
              <a:t>Once they have balanced the stick, observe to make sure that each person’s finder is in contact with the stick. Then explain that their task is to lower the stick to the ground keeping all fingers “glued” to the stick - without anyone’s finger losing contact.</a:t>
            </a:r>
          </a:p>
          <a:p>
            <a:pPr marL="742950" lvl="1" indent="-285750">
              <a:buFont typeface="Arial"/>
              <a:buChar char="•"/>
            </a:pPr>
            <a:r>
              <a:rPr lang="en-US"/>
              <a:t>If contact is lost, the group stands back up and tries again from shoulder height. The facilitator, positioned at the end of the line, watches the group for adherence to the contact rule. This activity is more difficult than it sounds!</a:t>
            </a:r>
          </a:p>
          <a:p>
            <a:pPr marL="742950" lvl="1" indent="-285750">
              <a:buFont typeface="Arial"/>
              <a:buChar char="•"/>
            </a:pPr>
            <a:r>
              <a:rPr lang="en-US"/>
              <a:t>Spend 5 - 10 minutes on the activity.</a:t>
            </a:r>
          </a:p>
          <a:p>
            <a:pPr marL="285750" indent="-285750">
              <a:buFont typeface="Arial"/>
              <a:buChar char="•"/>
            </a:pPr>
            <a:r>
              <a:rPr lang="en-US"/>
              <a:t>This activity can be used for leadership training with teens.  Have the group discuss key features for teen leadership programs and if this activity fits some of those elements.  Possible discussion topics include:</a:t>
            </a:r>
          </a:p>
          <a:p>
            <a:pPr marL="742950" lvl="1" indent="-285750">
              <a:buFont typeface="Arial"/>
              <a:buChar char="•"/>
            </a:pPr>
            <a:r>
              <a:rPr lang="en-US"/>
              <a:t>Is this activity safe, motivating, fun, and give youth the opportunity to build relationships?  How well did your group work together?</a:t>
            </a:r>
          </a:p>
          <a:p>
            <a:pPr marL="742950" lvl="1" indent="-285750">
              <a:buFont typeface="Arial"/>
              <a:buChar char="•"/>
            </a:pPr>
            <a:r>
              <a:rPr lang="en-US"/>
              <a:t>Did this activity have a developmentally appropriate level of challenge? What made this activity hard to do? What did you do to overcome this challenge? </a:t>
            </a:r>
          </a:p>
          <a:p>
            <a:pPr marL="742950" lvl="1" indent="-285750">
              <a:buFont typeface="Arial"/>
              <a:buChar char="•"/>
            </a:pPr>
            <a:r>
              <a:rPr lang="en-US"/>
              <a:t>How many times were needed until the group was successful?  Success doesn’t necessarily mean getting the stick to the ground. Is it possible for the group to feel successful even when the end result is less than perfect? There are many key features for a successful leadership program, and one item could be respect.</a:t>
            </a:r>
          </a:p>
          <a:p>
            <a:pPr marL="742950" lvl="1" indent="-285750">
              <a:buFont typeface="Arial"/>
              <a:buChar char="•"/>
            </a:pPr>
            <a:r>
              <a:rPr lang="en-US"/>
              <a:t>Did this activity allow for different ideas, strategies, or ways of thinking?  Did you overshadow other participants' ideas with your own? How did it feel when your strategy wasn’t implemented or listened to?  Adults need to provide support, and be willing to listen, encourage and assist.</a:t>
            </a:r>
          </a:p>
          <a:p>
            <a:pPr marL="742950" lvl="1" indent="-285750">
              <a:buFont typeface="Arial"/>
              <a:buChar char="•"/>
            </a:pPr>
            <a:r>
              <a:rPr lang="en-US"/>
              <a:t>What role did you play on the team?  Did you have good ideas, but were afraid to share?  Every person plays an important role in how well the group functions.  All voices should be heard, and an adult mentor should play the supportive role.</a:t>
            </a:r>
          </a:p>
          <a:p>
            <a:pPr lvl="1"/>
            <a:br>
              <a:rPr lang="en-US"/>
            </a:br>
            <a:endParaRPr lang="en-US"/>
          </a:p>
          <a:p>
            <a:pPr lvl="1"/>
            <a:r>
              <a:rPr lang="en-US"/>
              <a:t>Activity adapted from Youth Advocates for Health, National Curriculum, Arnold, M.E. &amp; Gifford, L. N. (Edsl). 2014,  and Step Up to Leadership Mentor Guide for Grades 6-12,National Curriculum, The Team Work Tightrope.</a:t>
            </a:r>
          </a:p>
          <a:p>
            <a:br>
              <a:rPr lang="en-US"/>
            </a:b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16</a:t>
            </a:fld>
            <a:endParaRPr lang="en-US"/>
          </a:p>
        </p:txBody>
      </p:sp>
    </p:spTree>
    <p:extLst>
      <p:ext uri="{BB962C8B-B14F-4D97-AF65-F5344CB8AC3E}">
        <p14:creationId xmlns:p14="http://schemas.microsoft.com/office/powerpoint/2010/main" val="4260601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Vertical Photo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C187C7-4E78-9748-87B5-EB78CFC77DD5}"/>
              </a:ext>
            </a:extLst>
          </p:cNvPr>
          <p:cNvSpPr txBox="1"/>
          <p:nvPr userDrawn="1"/>
        </p:nvSpPr>
        <p:spPr>
          <a:xfrm>
            <a:off x="0" y="0"/>
            <a:ext cx="12192001" cy="6858000"/>
          </a:xfrm>
          <a:prstGeom prst="rect">
            <a:avLst/>
          </a:prstGeom>
          <a:solidFill>
            <a:schemeClr val="accent1"/>
          </a:solidFill>
        </p:spPr>
        <p:txBody>
          <a:bodyPr wrap="square" rtlCol="0">
            <a:noAutofit/>
          </a:bodyPr>
          <a:lstStyle/>
          <a:p>
            <a:r>
              <a:rPr lang="en-US"/>
              <a:t> </a:t>
            </a:r>
          </a:p>
        </p:txBody>
      </p:sp>
      <p:pic>
        <p:nvPicPr>
          <p:cNvPr id="5" name="Picture 4" descr="A picture containing drawing&#10;&#10;Description automatically generated">
            <a:extLst>
              <a:ext uri="{FF2B5EF4-FFF2-40B4-BE49-F238E27FC236}">
                <a16:creationId xmlns:a16="http://schemas.microsoft.com/office/drawing/2014/main" id="{F9EB6A9C-9697-604D-BD00-CD46164324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6408" y="2057400"/>
            <a:ext cx="2743200" cy="2743200"/>
          </a:xfrm>
          <a:prstGeom prst="rect">
            <a:avLst/>
          </a:prstGeom>
        </p:spPr>
      </p:pic>
    </p:spTree>
    <p:extLst>
      <p:ext uri="{BB962C8B-B14F-4D97-AF65-F5344CB8AC3E}">
        <p14:creationId xmlns:p14="http://schemas.microsoft.com/office/powerpoint/2010/main" val="108988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1"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idx="10"/>
          </p:nvPr>
        </p:nvSpPr>
        <p:spPr>
          <a:xfrm>
            <a:off x="2868479"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5" name="Picture Placeholder 2"/>
          <p:cNvSpPr>
            <a:spLocks noGrp="1"/>
          </p:cNvSpPr>
          <p:nvPr>
            <p:ph type="pic" idx="11"/>
          </p:nvPr>
        </p:nvSpPr>
        <p:spPr>
          <a:xfrm>
            <a:off x="838201" y="3810151"/>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6" name="Picture Placeholder 2"/>
          <p:cNvSpPr>
            <a:spLocks noGrp="1"/>
          </p:cNvSpPr>
          <p:nvPr>
            <p:ph type="pic" idx="12"/>
          </p:nvPr>
        </p:nvSpPr>
        <p:spPr>
          <a:xfrm>
            <a:off x="2868479" y="3810151"/>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pic>
        <p:nvPicPr>
          <p:cNvPr id="17" name="Picture 16" descr="A picture containing sitting, food, drawing&#10;&#10;Description automatically generated">
            <a:extLst>
              <a:ext uri="{FF2B5EF4-FFF2-40B4-BE49-F238E27FC236}">
                <a16:creationId xmlns:a16="http://schemas.microsoft.com/office/drawing/2014/main" id="{48F6739F-B114-5442-A1DC-C7D6AE43BC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69349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pic>
        <p:nvPicPr>
          <p:cNvPr id="6" name="Picture 5" descr="A picture containing sitting, food, drawing&#10;&#10;Description automatically generated">
            <a:extLst>
              <a:ext uri="{FF2B5EF4-FFF2-40B4-BE49-F238E27FC236}">
                <a16:creationId xmlns:a16="http://schemas.microsoft.com/office/drawing/2014/main" id="{09882767-8624-6647-B8D7-39DD5F34C8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876803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48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838200" y="1600775"/>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775"/>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descr="A picture containing sitting, food, drawing&#10;&#10;Description automatically generated">
            <a:extLst>
              <a:ext uri="{FF2B5EF4-FFF2-40B4-BE49-F238E27FC236}">
                <a16:creationId xmlns:a16="http://schemas.microsoft.com/office/drawing/2014/main" id="{825A5DD8-B143-204B-9EF4-09E236C796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3553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1">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0"/>
          </a:xfrm>
        </p:spPr>
        <p:txBody>
          <a:bodyPr anchor="ctr">
            <a:normAutofit/>
          </a:bodyPr>
          <a:lstStyle>
            <a:lvl1pPr marL="0" indent="0">
              <a:buNone/>
              <a:defRPr sz="2400" cap="all" baseline="0">
                <a:solidFill>
                  <a:schemeClr val="accent1">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A8E5F8C4-81A9-104D-9E2D-C271BA5330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398625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2">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2"/>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A80EA75F-C71E-F04B-8A30-1F1FD1D8BD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937438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3">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4"/>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4">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72A0FE85-AF9E-F141-B91F-0CDC713B50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07464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4">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5">
              <a:lumMod val="90000"/>
            </a:schemeClr>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B71DE49A-1CDB-7948-9895-0FBC27C41B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209186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561243"/>
            <a:ext cx="5157787" cy="823912"/>
          </a:xfrm>
        </p:spPr>
        <p:txBody>
          <a:bodyPr anchor="ctr">
            <a:normAutofit/>
          </a:bodyPr>
          <a:lstStyle>
            <a:lvl1pPr marL="0" indent="0">
              <a:buNone/>
              <a:defRPr sz="2000" b="1"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85155"/>
            <a:ext cx="5157787" cy="3371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561243"/>
            <a:ext cx="5183188" cy="823912"/>
          </a:xfrm>
        </p:spPr>
        <p:txBody>
          <a:bodyPr anchor="ctr">
            <a:normAutofit/>
          </a:bodyPr>
          <a:lstStyle>
            <a:lvl1pPr marL="0" indent="0">
              <a:buNone/>
              <a:defRPr sz="2000" b="1"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85155"/>
            <a:ext cx="5183188" cy="3371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38200" y="444638"/>
            <a:ext cx="10515600" cy="972213"/>
          </a:xfrm>
        </p:spPr>
        <p:txBody>
          <a:bodyPr/>
          <a:lstStyle/>
          <a:p>
            <a:r>
              <a:rPr lang="en-US"/>
              <a:t>Click To Edit Master Title Style</a:t>
            </a:r>
          </a:p>
        </p:txBody>
      </p:sp>
      <p:pic>
        <p:nvPicPr>
          <p:cNvPr id="12" name="Picture 11" descr="A picture containing sitting, food, drawing&#10;&#10;Description automatically generated">
            <a:extLst>
              <a:ext uri="{FF2B5EF4-FFF2-40B4-BE49-F238E27FC236}">
                <a16:creationId xmlns:a16="http://schemas.microsoft.com/office/drawing/2014/main" id="{44BCA45B-74E5-484D-8241-B844C5FFC0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8318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07FF919B-5D96-8846-B1FD-B0576A5825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40057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Vertical Photos with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3" y="0"/>
            <a:ext cx="6870192" cy="6858000"/>
          </a:xfrm>
          <a:prstGeom prst="rect">
            <a:avLst/>
          </a:prstGeom>
        </p:spPr>
      </p:pic>
      <p:sp>
        <p:nvSpPr>
          <p:cNvPr id="14" name="Title 1"/>
          <p:cNvSpPr>
            <a:spLocks noGrp="1"/>
          </p:cNvSpPr>
          <p:nvPr>
            <p:ph type="ctrTitle" hasCustomPrompt="1"/>
          </p:nvPr>
        </p:nvSpPr>
        <p:spPr>
          <a:xfrm>
            <a:off x="7336243" y="2481601"/>
            <a:ext cx="4393008" cy="659782"/>
          </a:xfrm>
          <a:noFill/>
          <a:ln>
            <a:noFill/>
          </a:ln>
        </p:spPr>
        <p:txBody>
          <a:bodyPr anchor="b">
            <a:normAutofit/>
          </a:bodyPr>
          <a:lstStyle>
            <a:lvl1pPr algn="ctr">
              <a:defRPr sz="1800" baseline="0">
                <a:ln>
                  <a:noFill/>
                </a:ln>
                <a:solidFill>
                  <a:schemeClr val="tx1"/>
                </a:solidFill>
              </a:defRPr>
            </a:lvl1pPr>
          </a:lstStyle>
          <a:p>
            <a:r>
              <a:rPr lang="en-US"/>
              <a:t>Presentation Title Goes Here</a:t>
            </a:r>
          </a:p>
        </p:txBody>
      </p:sp>
      <p:sp>
        <p:nvSpPr>
          <p:cNvPr id="15" name="Subtitle 2"/>
          <p:cNvSpPr>
            <a:spLocks noGrp="1"/>
          </p:cNvSpPr>
          <p:nvPr>
            <p:ph type="subTitle" idx="1" hasCustomPrompt="1"/>
          </p:nvPr>
        </p:nvSpPr>
        <p:spPr>
          <a:xfrm>
            <a:off x="7336242" y="3194329"/>
            <a:ext cx="4393009" cy="278155"/>
          </a:xfrm>
        </p:spPr>
        <p:txBody>
          <a:bodyPr/>
          <a:lstStyle>
            <a:lvl1pPr marL="0" indent="0" algn="ct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cxnSp>
        <p:nvCxnSpPr>
          <p:cNvPr id="16" name="Straight Connector 15"/>
          <p:cNvCxnSpPr/>
          <p:nvPr userDrawn="1"/>
        </p:nvCxnSpPr>
        <p:spPr>
          <a:xfrm>
            <a:off x="7336242" y="3652147"/>
            <a:ext cx="4393009" cy="0"/>
          </a:xfrm>
          <a:prstGeom prst="line">
            <a:avLst/>
          </a:prstGeom>
          <a:ln w="12700">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picture containing sitting, food, drawing&#10;&#10;Description automatically generated">
            <a:extLst>
              <a:ext uri="{FF2B5EF4-FFF2-40B4-BE49-F238E27FC236}">
                <a16:creationId xmlns:a16="http://schemas.microsoft.com/office/drawing/2014/main" id="{0EFBFBBE-1892-E449-8752-807AA4C6F9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641" y="4207896"/>
            <a:ext cx="3040209" cy="992721"/>
          </a:xfrm>
          <a:prstGeom prst="rect">
            <a:avLst/>
          </a:prstGeom>
        </p:spPr>
      </p:pic>
    </p:spTree>
    <p:extLst>
      <p:ext uri="{BB962C8B-B14F-4D97-AF65-F5344CB8AC3E}">
        <p14:creationId xmlns:p14="http://schemas.microsoft.com/office/powerpoint/2010/main" val="206857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B6EF9345-1510-FA40-BAC7-5EDE099232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85347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a:p>
        </p:txBody>
      </p:sp>
      <p:sp>
        <p:nvSpPr>
          <p:cNvPr id="18" name="Title 1"/>
          <p:cNvSpPr txBox="1">
            <a:spLocks/>
          </p:cNvSpPr>
          <p:nvPr userDrawn="1"/>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a:t>Thank You.</a:t>
            </a:r>
          </a:p>
        </p:txBody>
      </p:sp>
      <p:cxnSp>
        <p:nvCxnSpPr>
          <p:cNvPr id="20" name="Straight Connector 19"/>
          <p:cNvCxnSpPr/>
          <p:nvPr userDrawn="1"/>
        </p:nvCxnSpPr>
        <p:spPr>
          <a:xfrm>
            <a:off x="7448864" y="3514959"/>
            <a:ext cx="0" cy="1259408"/>
          </a:xfrm>
          <a:prstGeom prst="line">
            <a:avLst/>
          </a:prstGeom>
          <a:ln w="12700">
            <a:solidFill>
              <a:schemeClr val="accent1">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9" name="Picture 8" descr="A picture containing sitting, food, drawing&#10;&#10;Description automatically generated">
            <a:extLst>
              <a:ext uri="{FF2B5EF4-FFF2-40B4-BE49-F238E27FC236}">
                <a16:creationId xmlns:a16="http://schemas.microsoft.com/office/drawing/2014/main" id="{BA62D191-7E04-7445-89CB-A269B6830B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71514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Vertical with Title">
    <p:spTree>
      <p:nvGrpSpPr>
        <p:cNvPr id="1" name=""/>
        <p:cNvGrpSpPr/>
        <p:nvPr/>
      </p:nvGrpSpPr>
      <p:grpSpPr>
        <a:xfrm>
          <a:off x="0" y="0"/>
          <a:ext cx="0" cy="0"/>
          <a:chOff x="0" y="0"/>
          <a:chExt cx="0" cy="0"/>
        </a:xfrm>
      </p:grpSpPr>
      <p:sp>
        <p:nvSpPr>
          <p:cNvPr id="4" name="TextBox 3"/>
          <p:cNvSpPr txBox="1"/>
          <p:nvPr userDrawn="1"/>
        </p:nvSpPr>
        <p:spPr>
          <a:xfrm>
            <a:off x="0" y="0"/>
            <a:ext cx="6873498" cy="6857999"/>
          </a:xfrm>
          <a:prstGeom prst="rect">
            <a:avLst/>
          </a:prstGeom>
          <a:solidFill>
            <a:schemeClr val="accent1"/>
          </a:solidFill>
        </p:spPr>
        <p:txBody>
          <a:bodyPr wrap="square" rtlCol="0">
            <a:noAutofit/>
          </a:bodyPr>
          <a:lstStyle/>
          <a:p>
            <a:r>
              <a:rPr lang="en-US"/>
              <a:t> </a:t>
            </a:r>
          </a:p>
        </p:txBody>
      </p:sp>
      <p:sp>
        <p:nvSpPr>
          <p:cNvPr id="5" name="Title 1"/>
          <p:cNvSpPr>
            <a:spLocks noGrp="1"/>
          </p:cNvSpPr>
          <p:nvPr>
            <p:ph type="ctrTitle" hasCustomPrompt="1"/>
          </p:nvPr>
        </p:nvSpPr>
        <p:spPr>
          <a:xfrm>
            <a:off x="817069" y="2088759"/>
            <a:ext cx="5212552" cy="1861449"/>
          </a:xfrm>
        </p:spPr>
        <p:txBody>
          <a:bodyPr anchor="b">
            <a:normAutofit/>
          </a:bodyPr>
          <a:lstStyle>
            <a:lvl1pPr algn="l">
              <a:defRPr sz="4800">
                <a:solidFill>
                  <a:schemeClr val="bg1"/>
                </a:solidFill>
              </a:defRPr>
            </a:lvl1pPr>
          </a:lstStyle>
          <a:p>
            <a:r>
              <a:rPr lang="en-US"/>
              <a:t>Title Slide</a:t>
            </a:r>
          </a:p>
        </p:txBody>
      </p:sp>
      <p:sp>
        <p:nvSpPr>
          <p:cNvPr id="7" name="Subtitle 2"/>
          <p:cNvSpPr>
            <a:spLocks noGrp="1"/>
          </p:cNvSpPr>
          <p:nvPr>
            <p:ph type="subTitle" idx="1" hasCustomPrompt="1"/>
          </p:nvPr>
        </p:nvSpPr>
        <p:spPr>
          <a:xfrm>
            <a:off x="817068" y="3950208"/>
            <a:ext cx="5212553" cy="456837"/>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pic>
        <p:nvPicPr>
          <p:cNvPr id="3" name="Picture 2" descr="A picture containing sitting, food, drawing&#10;&#10;Description automatically generated">
            <a:extLst>
              <a:ext uri="{FF2B5EF4-FFF2-40B4-BE49-F238E27FC236}">
                <a16:creationId xmlns:a16="http://schemas.microsoft.com/office/drawing/2014/main" id="{0269C905-29E9-3243-9CEA-D838A9A0CF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40033" y="2533104"/>
            <a:ext cx="4339881" cy="1417104"/>
          </a:xfrm>
          <a:prstGeom prst="rect">
            <a:avLst/>
          </a:prstGeom>
        </p:spPr>
      </p:pic>
    </p:spTree>
    <p:extLst>
      <p:ext uri="{BB962C8B-B14F-4D97-AF65-F5344CB8AC3E}">
        <p14:creationId xmlns:p14="http://schemas.microsoft.com/office/powerpoint/2010/main" val="2001842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Horizontal Photo">
    <p:spTree>
      <p:nvGrpSpPr>
        <p:cNvPr id="1" name=""/>
        <p:cNvGrpSpPr/>
        <p:nvPr/>
      </p:nvGrpSpPr>
      <p:grpSpPr>
        <a:xfrm>
          <a:off x="0" y="0"/>
          <a:ext cx="0" cy="0"/>
          <a:chOff x="0" y="0"/>
          <a:chExt cx="0" cy="0"/>
        </a:xfrm>
      </p:grpSpPr>
      <p:sp>
        <p:nvSpPr>
          <p:cNvPr id="4" name="TextBox 3"/>
          <p:cNvSpPr txBox="1"/>
          <p:nvPr userDrawn="1"/>
        </p:nvSpPr>
        <p:spPr>
          <a:xfrm>
            <a:off x="0" y="0"/>
            <a:ext cx="12192001" cy="4821395"/>
          </a:xfrm>
          <a:prstGeom prst="rect">
            <a:avLst/>
          </a:prstGeom>
          <a:solidFill>
            <a:schemeClr val="accent1"/>
          </a:solidFill>
        </p:spPr>
        <p:txBody>
          <a:bodyPr wrap="square" rtlCol="0">
            <a:noAutofit/>
          </a:bodyPr>
          <a:lstStyle/>
          <a:p>
            <a:r>
              <a:rPr lang="en-US"/>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888992"/>
          </a:xfrm>
          <a:prstGeom prst="rect">
            <a:avLst/>
          </a:prstGeom>
        </p:spPr>
      </p:pic>
      <p:sp>
        <p:nvSpPr>
          <p:cNvPr id="9" name="Title 1"/>
          <p:cNvSpPr>
            <a:spLocks noGrp="1"/>
          </p:cNvSpPr>
          <p:nvPr>
            <p:ph type="ctrTitle" hasCustomPrompt="1"/>
          </p:nvPr>
        </p:nvSpPr>
        <p:spPr>
          <a:xfrm>
            <a:off x="874484" y="5368658"/>
            <a:ext cx="6053090" cy="659782"/>
          </a:xfrm>
        </p:spPr>
        <p:txBody>
          <a:bodyPr anchor="b">
            <a:normAutofit/>
          </a:bodyPr>
          <a:lstStyle>
            <a:lvl1pPr algn="l">
              <a:defRPr sz="3200" baseline="0">
                <a:solidFill>
                  <a:schemeClr val="tx1"/>
                </a:solidFill>
              </a:defRPr>
            </a:lvl1pPr>
          </a:lstStyle>
          <a:p>
            <a:r>
              <a:rPr lang="en-US"/>
              <a:t>Presentation Title Goes Here</a:t>
            </a:r>
          </a:p>
        </p:txBody>
      </p:sp>
      <p:sp>
        <p:nvSpPr>
          <p:cNvPr id="11" name="Subtitle 2"/>
          <p:cNvSpPr>
            <a:spLocks noGrp="1"/>
          </p:cNvSpPr>
          <p:nvPr>
            <p:ph type="subTitle" idx="1" hasCustomPrompt="1"/>
          </p:nvPr>
        </p:nvSpPr>
        <p:spPr>
          <a:xfrm>
            <a:off x="874483" y="6028440"/>
            <a:ext cx="6053090" cy="278155"/>
          </a:xfrm>
        </p:spPr>
        <p:txBody>
          <a:bodyPr>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pic>
        <p:nvPicPr>
          <p:cNvPr id="8" name="Picture 7" descr="A picture containing sitting, food, drawing&#10;&#10;Description automatically generated">
            <a:extLst>
              <a:ext uri="{FF2B5EF4-FFF2-40B4-BE49-F238E27FC236}">
                <a16:creationId xmlns:a16="http://schemas.microsoft.com/office/drawing/2014/main" id="{01B2F40A-EAED-7F4B-977E-F58C72AF39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8085" y="5107339"/>
            <a:ext cx="4339881" cy="1417104"/>
          </a:xfrm>
          <a:prstGeom prst="rect">
            <a:avLst/>
          </a:prstGeom>
        </p:spPr>
      </p:pic>
    </p:spTree>
    <p:extLst>
      <p:ext uri="{BB962C8B-B14F-4D97-AF65-F5344CB8AC3E}">
        <p14:creationId xmlns:p14="http://schemas.microsoft.com/office/powerpoint/2010/main" val="673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Horizontal">
    <p:spTree>
      <p:nvGrpSpPr>
        <p:cNvPr id="1" name=""/>
        <p:cNvGrpSpPr/>
        <p:nvPr/>
      </p:nvGrpSpPr>
      <p:grpSpPr>
        <a:xfrm>
          <a:off x="0" y="0"/>
          <a:ext cx="0" cy="0"/>
          <a:chOff x="0" y="0"/>
          <a:chExt cx="0" cy="0"/>
        </a:xfrm>
      </p:grpSpPr>
      <p:sp>
        <p:nvSpPr>
          <p:cNvPr id="4" name="TextBox 3"/>
          <p:cNvSpPr txBox="1"/>
          <p:nvPr userDrawn="1"/>
        </p:nvSpPr>
        <p:spPr>
          <a:xfrm>
            <a:off x="0" y="0"/>
            <a:ext cx="12192001" cy="4888992"/>
          </a:xfrm>
          <a:prstGeom prst="rect">
            <a:avLst/>
          </a:prstGeom>
          <a:solidFill>
            <a:schemeClr val="accent1"/>
          </a:solidFill>
        </p:spPr>
        <p:txBody>
          <a:bodyPr wrap="square" rtlCol="0">
            <a:noAutofit/>
          </a:bodyPr>
          <a:lstStyle/>
          <a:p>
            <a:r>
              <a:rPr lang="en-US"/>
              <a:t> </a:t>
            </a:r>
          </a:p>
        </p:txBody>
      </p:sp>
      <p:sp>
        <p:nvSpPr>
          <p:cNvPr id="2" name="Title 1"/>
          <p:cNvSpPr>
            <a:spLocks noGrp="1"/>
          </p:cNvSpPr>
          <p:nvPr>
            <p:ph type="ctrTitle" hasCustomPrompt="1"/>
          </p:nvPr>
        </p:nvSpPr>
        <p:spPr>
          <a:xfrm>
            <a:off x="1022854" y="1358234"/>
            <a:ext cx="10145018" cy="2387600"/>
          </a:xfrm>
        </p:spPr>
        <p:txBody>
          <a:bodyPr anchor="b">
            <a:normAutofit/>
          </a:bodyPr>
          <a:lstStyle>
            <a:lvl1pPr algn="l">
              <a:defRPr sz="4800">
                <a:solidFill>
                  <a:schemeClr val="bg1"/>
                </a:solidFill>
              </a:defRPr>
            </a:lvl1pPr>
          </a:lstStyle>
          <a:p>
            <a:r>
              <a:rPr lang="en-US"/>
              <a:t>Title Slide</a:t>
            </a:r>
          </a:p>
        </p:txBody>
      </p:sp>
      <p:sp>
        <p:nvSpPr>
          <p:cNvPr id="3" name="Subtitle 2"/>
          <p:cNvSpPr>
            <a:spLocks noGrp="1"/>
          </p:cNvSpPr>
          <p:nvPr>
            <p:ph type="subTitle" idx="1" hasCustomPrompt="1"/>
          </p:nvPr>
        </p:nvSpPr>
        <p:spPr>
          <a:xfrm>
            <a:off x="1022853" y="3745834"/>
            <a:ext cx="5212553" cy="456837"/>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pic>
        <p:nvPicPr>
          <p:cNvPr id="7" name="Picture 6" descr="A picture containing sitting, food, drawing&#10;&#10;Description automatically generated">
            <a:extLst>
              <a:ext uri="{FF2B5EF4-FFF2-40B4-BE49-F238E27FC236}">
                <a16:creationId xmlns:a16="http://schemas.microsoft.com/office/drawing/2014/main" id="{D48651BF-0CFC-C24D-92FE-89EA3D9F04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8085" y="5196792"/>
            <a:ext cx="4339881" cy="1417104"/>
          </a:xfrm>
          <a:prstGeom prst="rect">
            <a:avLst/>
          </a:prstGeom>
        </p:spPr>
      </p:pic>
    </p:spTree>
    <p:extLst>
      <p:ext uri="{BB962C8B-B14F-4D97-AF65-F5344CB8AC3E}">
        <p14:creationId xmlns:p14="http://schemas.microsoft.com/office/powerpoint/2010/main" val="61437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8"/>
            <a:ext cx="10515600" cy="972213"/>
          </a:xfrm>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picture containing sitting, food, drawing&#10;&#10;Description automatically generated">
            <a:extLst>
              <a:ext uri="{FF2B5EF4-FFF2-40B4-BE49-F238E27FC236}">
                <a16:creationId xmlns:a16="http://schemas.microsoft.com/office/drawing/2014/main" id="{090344C1-A396-824D-BF26-5A66DC172E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55252721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0" y="1609390"/>
            <a:ext cx="3888783" cy="42179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sitting, food, drawing&#10;&#10;Description automatically generated">
            <a:extLst>
              <a:ext uri="{FF2B5EF4-FFF2-40B4-BE49-F238E27FC236}">
                <a16:creationId xmlns:a16="http://schemas.microsoft.com/office/drawing/2014/main" id="{D88B5921-1670-D24C-9C08-B527127757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91511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1"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idx="10"/>
          </p:nvPr>
        </p:nvSpPr>
        <p:spPr>
          <a:xfrm>
            <a:off x="2868479"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4" name="Picture Placeholder 2"/>
          <p:cNvSpPr>
            <a:spLocks noGrp="1"/>
          </p:cNvSpPr>
          <p:nvPr>
            <p:ph type="pic" idx="11"/>
          </p:nvPr>
        </p:nvSpPr>
        <p:spPr>
          <a:xfrm>
            <a:off x="838200" y="3814502"/>
            <a:ext cx="3890059"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pic>
        <p:nvPicPr>
          <p:cNvPr id="16" name="Picture 15" descr="A picture containing sitting, food, drawing&#10;&#10;Description automatically generated">
            <a:extLst>
              <a:ext uri="{FF2B5EF4-FFF2-40B4-BE49-F238E27FC236}">
                <a16:creationId xmlns:a16="http://schemas.microsoft.com/office/drawing/2014/main" id="{03FB2983-D6CE-104C-BA1E-C8C494B383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52043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Tow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noChangeAspect="1"/>
          </p:cNvSpPr>
          <p:nvPr>
            <p:ph type="pic" idx="1"/>
          </p:nvPr>
        </p:nvSpPr>
        <p:spPr>
          <a:xfrm>
            <a:off x="838199"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838199" y="3316636"/>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a:t>Click to edit Master text styles</a:t>
            </a:r>
          </a:p>
        </p:txBody>
      </p:sp>
      <p:sp>
        <p:nvSpPr>
          <p:cNvPr id="12" name="Picture Placeholder 2"/>
          <p:cNvSpPr>
            <a:spLocks noGrp="1" noChangeAspect="1"/>
          </p:cNvSpPr>
          <p:nvPr>
            <p:ph type="pic" idx="10"/>
          </p:nvPr>
        </p:nvSpPr>
        <p:spPr>
          <a:xfrm>
            <a:off x="4563721"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5" name="Picture Placeholder 2"/>
          <p:cNvSpPr>
            <a:spLocks noGrp="1" noChangeAspect="1"/>
          </p:cNvSpPr>
          <p:nvPr>
            <p:ph type="pic" idx="11"/>
          </p:nvPr>
        </p:nvSpPr>
        <p:spPr>
          <a:xfrm>
            <a:off x="8289243"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6" name="Content Placeholder 3"/>
          <p:cNvSpPr>
            <a:spLocks noGrp="1"/>
          </p:cNvSpPr>
          <p:nvPr>
            <p:ph sz="half" idx="12"/>
          </p:nvPr>
        </p:nvSpPr>
        <p:spPr>
          <a:xfrm>
            <a:off x="4563721" y="3316636"/>
            <a:ext cx="3044125" cy="2224007"/>
          </a:xfrm>
          <a:solidFill>
            <a:schemeClr val="tx1">
              <a:lumMod val="20000"/>
              <a:lumOff val="80000"/>
            </a:schemeClr>
          </a:solidFill>
          <a:ln>
            <a:noFill/>
          </a:ln>
        </p:spPr>
        <p:txBody>
          <a:bodyPr lIns="182880" tIns="182880" rIns="182880" bIns="182880">
            <a:normAutofit/>
          </a:bodyPr>
          <a:lstStyle>
            <a:lvl1pPr marL="0" inden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a:t>Click to edit Master text styles</a:t>
            </a:r>
          </a:p>
        </p:txBody>
      </p:sp>
      <p:sp>
        <p:nvSpPr>
          <p:cNvPr id="17" name="Content Placeholder 3"/>
          <p:cNvSpPr>
            <a:spLocks noGrp="1"/>
          </p:cNvSpPr>
          <p:nvPr>
            <p:ph sz="half" idx="13"/>
          </p:nvPr>
        </p:nvSpPr>
        <p:spPr>
          <a:xfrm>
            <a:off x="8289243" y="3316636"/>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a:t>Click to edit Master text styles</a:t>
            </a:r>
          </a:p>
        </p:txBody>
      </p:sp>
      <p:pic>
        <p:nvPicPr>
          <p:cNvPr id="18" name="Picture 17" descr="A picture containing sitting, food, drawing&#10;&#10;Description automatically generated">
            <a:extLst>
              <a:ext uri="{FF2B5EF4-FFF2-40B4-BE49-F238E27FC236}">
                <a16:creationId xmlns:a16="http://schemas.microsoft.com/office/drawing/2014/main" id="{585F01B4-E00D-FC43-A091-65BC80A15F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87270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4638"/>
            <a:ext cx="10515600" cy="9722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586874"/>
            <a:ext cx="10515600" cy="4169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44023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4" r:id="rId3"/>
    <p:sldLayoutId id="2147483676" r:id="rId4"/>
    <p:sldLayoutId id="2147483686" r:id="rId5"/>
    <p:sldLayoutId id="2147483662" r:id="rId6"/>
    <p:sldLayoutId id="2147483666" r:id="rId7"/>
    <p:sldLayoutId id="2147483678" r:id="rId8"/>
    <p:sldLayoutId id="2147483680" r:id="rId9"/>
    <p:sldLayoutId id="2147483679" r:id="rId10"/>
    <p:sldLayoutId id="2147483667" r:id="rId11"/>
    <p:sldLayoutId id="2147483677" r:id="rId12"/>
    <p:sldLayoutId id="2147483664" r:id="rId13"/>
    <p:sldLayoutId id="2147483663" r:id="rId14"/>
    <p:sldLayoutId id="2147483672" r:id="rId15"/>
    <p:sldLayoutId id="2147483673" r:id="rId16"/>
    <p:sldLayoutId id="2147483674" r:id="rId17"/>
    <p:sldLayoutId id="2147483665" r:id="rId18"/>
    <p:sldLayoutId id="2147483668" r:id="rId19"/>
    <p:sldLayoutId id="2147483669" r:id="rId20"/>
    <p:sldLayoutId id="2147483675" r:id="rId2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8.png"/><Relationship Id="rId4" Type="http://schemas.openxmlformats.org/officeDocument/2006/relationships/hyperlink" Target="https://www.instagram.com/national4h/"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8.png"/><Relationship Id="rId4" Type="http://schemas.openxmlformats.org/officeDocument/2006/relationships/hyperlink" Target="https://www.instagram.com/national4h/"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8.png"/><Relationship Id="rId4" Type="http://schemas.openxmlformats.org/officeDocument/2006/relationships/hyperlink" Target="https://www.instagram.com/national4h/"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8.png"/><Relationship Id="rId4" Type="http://schemas.openxmlformats.org/officeDocument/2006/relationships/hyperlink" Target="https://www.instagram.com/national4h/"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8.png"/><Relationship Id="rId4" Type="http://schemas.openxmlformats.org/officeDocument/2006/relationships/hyperlink" Target="https://www.instagram.com/national4h/"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8.png"/><Relationship Id="rId4" Type="http://schemas.openxmlformats.org/officeDocument/2006/relationships/hyperlink" Target="https://www.instagram.com/national4h/"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8.png"/><Relationship Id="rId4" Type="http://schemas.openxmlformats.org/officeDocument/2006/relationships/hyperlink" Target="https://www.instagram.com/national4h/"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2088759"/>
            <a:ext cx="5617598" cy="1861449"/>
          </a:xfrm>
        </p:spPr>
        <p:txBody>
          <a:bodyPr>
            <a:normAutofit/>
          </a:bodyPr>
          <a:lstStyle/>
          <a:p>
            <a:r>
              <a:rPr lang="en-US"/>
              <a:t>Developing Life Skills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871599" cy="456837"/>
          </a:xfrm>
        </p:spPr>
        <p:txBody>
          <a:bodyPr>
            <a:normAutofit/>
          </a:bodyPr>
          <a:lstStyle/>
          <a:p>
            <a:r>
              <a:rPr lang="en-US"/>
              <a:t>Positive Youth Development Domain</a:t>
            </a:r>
          </a:p>
        </p:txBody>
      </p:sp>
    </p:spTree>
    <p:extLst>
      <p:ext uri="{BB962C8B-B14F-4D97-AF65-F5344CB8AC3E}">
        <p14:creationId xmlns:p14="http://schemas.microsoft.com/office/powerpoint/2010/main" val="2855873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Teaching essential skills for leadership</a:t>
            </a:r>
          </a:p>
        </p:txBody>
      </p:sp>
      <p:graphicFrame>
        <p:nvGraphicFramePr>
          <p:cNvPr id="4" name="Table 5">
            <a:extLst>
              <a:ext uri="{FF2B5EF4-FFF2-40B4-BE49-F238E27FC236}">
                <a16:creationId xmlns:a16="http://schemas.microsoft.com/office/drawing/2014/main" id="{49088EC3-70BA-F94C-9EA9-55C0C8218C43}"/>
              </a:ext>
            </a:extLst>
          </p:cNvPr>
          <p:cNvGraphicFramePr>
            <a:graphicFrameLocks noGrp="1"/>
          </p:cNvGraphicFramePr>
          <p:nvPr>
            <p:extLst>
              <p:ext uri="{D42A27DB-BD31-4B8C-83A1-F6EECF244321}">
                <p14:modId xmlns:p14="http://schemas.microsoft.com/office/powerpoint/2010/main" val="3890253928"/>
              </p:ext>
            </p:extLst>
          </p:nvPr>
        </p:nvGraphicFramePr>
        <p:xfrm>
          <a:off x="711200" y="1185333"/>
          <a:ext cx="10642600" cy="5539561"/>
        </p:xfrm>
        <a:graphic>
          <a:graphicData uri="http://schemas.openxmlformats.org/drawingml/2006/table">
            <a:tbl>
              <a:tblPr firstRow="1" bandRow="1">
                <a:tableStyleId>{5C22544A-7EE6-4342-B048-85BDC9FD1C3A}</a:tableStyleId>
              </a:tblPr>
              <a:tblGrid>
                <a:gridCol w="3211956">
                  <a:extLst>
                    <a:ext uri="{9D8B030D-6E8A-4147-A177-3AD203B41FA5}">
                      <a16:colId xmlns:a16="http://schemas.microsoft.com/office/drawing/2014/main" val="4271933346"/>
                    </a:ext>
                  </a:extLst>
                </a:gridCol>
                <a:gridCol w="7430644">
                  <a:extLst>
                    <a:ext uri="{9D8B030D-6E8A-4147-A177-3AD203B41FA5}">
                      <a16:colId xmlns:a16="http://schemas.microsoft.com/office/drawing/2014/main" val="1363663794"/>
                    </a:ext>
                  </a:extLst>
                </a:gridCol>
              </a:tblGrid>
              <a:tr h="585106">
                <a:tc>
                  <a:txBody>
                    <a:bodyPr/>
                    <a:lstStyle/>
                    <a:p>
                      <a:endParaRPr lang="en-US"/>
                    </a:p>
                  </a:txBody>
                  <a:tcPr/>
                </a:tc>
                <a:tc>
                  <a:txBody>
                    <a:bodyPr/>
                    <a:lstStyle/>
                    <a:p>
                      <a:endParaRPr lang="en-US"/>
                    </a:p>
                  </a:txBody>
                  <a:tcPr/>
                </a:tc>
                <a:extLst>
                  <a:ext uri="{0D108BD9-81ED-4DB2-BD59-A6C34878D82A}">
                    <a16:rowId xmlns:a16="http://schemas.microsoft.com/office/drawing/2014/main" val="983644747"/>
                  </a:ext>
                </a:extLst>
              </a:tr>
              <a:tr h="828525">
                <a:tc>
                  <a:txBody>
                    <a:bodyPr/>
                    <a:lstStyle/>
                    <a:p>
                      <a:r>
                        <a:rPr lang="en-US" sz="2400" b="1"/>
                        <a:t>Leadership Basics</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400" b="1"/>
                        <a:t>style, self-regulation goals, resilience</a:t>
                      </a:r>
                    </a:p>
                    <a:p>
                      <a:endParaRPr lang="en-US" sz="2400"/>
                    </a:p>
                  </a:txBody>
                  <a:tcPr/>
                </a:tc>
                <a:extLst>
                  <a:ext uri="{0D108BD9-81ED-4DB2-BD59-A6C34878D82A}">
                    <a16:rowId xmlns:a16="http://schemas.microsoft.com/office/drawing/2014/main" val="463208950"/>
                  </a:ext>
                </a:extLst>
              </a:tr>
              <a:tr h="828525">
                <a:tc>
                  <a:txBody>
                    <a:bodyPr/>
                    <a:lstStyle/>
                    <a:p>
                      <a:r>
                        <a:rPr lang="en-US" sz="2400" b="1"/>
                        <a:t>Relationship Building</a:t>
                      </a:r>
                      <a:endParaRPr lang="en-US" sz="2400"/>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400" b="1"/>
                        <a:t>Trust, accountability, interpersonal skills, diversity</a:t>
                      </a:r>
                    </a:p>
                  </a:txBody>
                  <a:tcPr/>
                </a:tc>
                <a:extLst>
                  <a:ext uri="{0D108BD9-81ED-4DB2-BD59-A6C34878D82A}">
                    <a16:rowId xmlns:a16="http://schemas.microsoft.com/office/drawing/2014/main" val="208568252"/>
                  </a:ext>
                </a:extLst>
              </a:tr>
              <a:tr h="585106">
                <a:tc>
                  <a:txBody>
                    <a:bodyPr/>
                    <a:lstStyle/>
                    <a:p>
                      <a:r>
                        <a:rPr lang="en-US" sz="2400" b="1"/>
                        <a:t>Communication</a:t>
                      </a:r>
                    </a:p>
                  </a:txBody>
                  <a:tcPr/>
                </a:tc>
                <a:tc>
                  <a:txBody>
                    <a:bodyPr/>
                    <a:lstStyle/>
                    <a:p>
                      <a:r>
                        <a:rPr lang="en-US" sz="2400" b="1"/>
                        <a:t>listening, public speaking, boy language, conflict management</a:t>
                      </a:r>
                      <a:endParaRPr lang="en-US" sz="2400"/>
                    </a:p>
                  </a:txBody>
                  <a:tcPr/>
                </a:tc>
                <a:extLst>
                  <a:ext uri="{0D108BD9-81ED-4DB2-BD59-A6C34878D82A}">
                    <a16:rowId xmlns:a16="http://schemas.microsoft.com/office/drawing/2014/main" val="4036734628"/>
                  </a:ext>
                </a:extLst>
              </a:tr>
              <a:tr h="585106">
                <a:tc>
                  <a:txBody>
                    <a:bodyPr/>
                    <a:lstStyle/>
                    <a:p>
                      <a:r>
                        <a:rPr lang="en-US" sz="2400" b="1"/>
                        <a:t>Organization</a:t>
                      </a:r>
                      <a:endParaRPr lang="en-US" sz="2400"/>
                    </a:p>
                  </a:txBody>
                  <a:tcPr/>
                </a:tc>
                <a:tc>
                  <a:txBody>
                    <a:bodyPr/>
                    <a:lstStyle/>
                    <a:p>
                      <a:r>
                        <a:rPr lang="en-US" sz="2400" b="1"/>
                        <a:t>planning, time management, brainstorming, critical thinking</a:t>
                      </a:r>
                      <a:endParaRPr lang="en-US" sz="2400"/>
                    </a:p>
                  </a:txBody>
                  <a:tcPr/>
                </a:tc>
                <a:extLst>
                  <a:ext uri="{0D108BD9-81ED-4DB2-BD59-A6C34878D82A}">
                    <a16:rowId xmlns:a16="http://schemas.microsoft.com/office/drawing/2014/main" val="868708241"/>
                  </a:ext>
                </a:extLst>
              </a:tr>
              <a:tr h="828525">
                <a:tc>
                  <a:txBody>
                    <a:bodyPr/>
                    <a:lstStyle/>
                    <a:p>
                      <a:pPr marL="0" marR="0" lvl="0" indent="0" algn="l" rtl="0" eaLnBrk="1" fontAlgn="auto" latinLnBrk="0" hangingPunct="1">
                        <a:lnSpc>
                          <a:spcPct val="100000"/>
                        </a:lnSpc>
                        <a:spcBef>
                          <a:spcPts val="0"/>
                        </a:spcBef>
                        <a:spcAft>
                          <a:spcPts val="0"/>
                        </a:spcAft>
                        <a:buClrTx/>
                        <a:buSzTx/>
                        <a:buFontTx/>
                        <a:buNone/>
                      </a:pPr>
                      <a:r>
                        <a:rPr lang="en-US" sz="2400" b="1"/>
                        <a:t>Group process </a:t>
                      </a:r>
                    </a:p>
                    <a:p>
                      <a:endParaRPr lang="en-US" sz="2400"/>
                    </a:p>
                  </a:txBody>
                  <a:tcPr/>
                </a:tc>
                <a:tc>
                  <a:txBody>
                    <a:bodyPr/>
                    <a:lstStyle/>
                    <a:p>
                      <a:r>
                        <a:rPr lang="en-US" sz="2400" b="1"/>
                        <a:t>Working with others, problem solving, decision making, facilitation </a:t>
                      </a:r>
                      <a:endParaRPr lang="en-US" sz="2400"/>
                    </a:p>
                  </a:txBody>
                  <a:tcPr/>
                </a:tc>
                <a:extLst>
                  <a:ext uri="{0D108BD9-81ED-4DB2-BD59-A6C34878D82A}">
                    <a16:rowId xmlns:a16="http://schemas.microsoft.com/office/drawing/2014/main" val="1214822317"/>
                  </a:ext>
                </a:extLst>
              </a:tr>
              <a:tr h="585106">
                <a:tc>
                  <a:txBody>
                    <a:bodyPr/>
                    <a:lstStyle/>
                    <a:p>
                      <a:r>
                        <a:rPr lang="en-US" sz="2400" b="1"/>
                        <a:t>Career readiness</a:t>
                      </a:r>
                      <a:r>
                        <a:rPr lang="en-US" sz="2400"/>
                        <a:t> </a:t>
                      </a:r>
                    </a:p>
                  </a:txBody>
                  <a:tcPr/>
                </a:tc>
                <a:tc>
                  <a:txBody>
                    <a:bodyPr/>
                    <a:lstStyle/>
                    <a:p>
                      <a:r>
                        <a:rPr lang="en-US" sz="2400" b="1"/>
                        <a:t>work ethic, accountability, interviewing, technical skills </a:t>
                      </a:r>
                      <a:endParaRPr lang="en-US" sz="2400"/>
                    </a:p>
                  </a:txBody>
                  <a:tcPr/>
                </a:tc>
                <a:extLst>
                  <a:ext uri="{0D108BD9-81ED-4DB2-BD59-A6C34878D82A}">
                    <a16:rowId xmlns:a16="http://schemas.microsoft.com/office/drawing/2014/main" val="768269183"/>
                  </a:ext>
                </a:extLst>
              </a:tr>
            </a:tbl>
          </a:graphicData>
        </a:graphic>
      </p:graphicFrame>
    </p:spTree>
    <p:extLst>
      <p:ext uri="{BB962C8B-B14F-4D97-AF65-F5344CB8AC3E}">
        <p14:creationId xmlns:p14="http://schemas.microsoft.com/office/powerpoint/2010/main" val="3652206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a:t>Adults can encourage teen leadership by </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341131" y="1623924"/>
            <a:ext cx="7646237" cy="4534119"/>
          </a:xfrm>
        </p:spPr>
        <p:txBody>
          <a:bodyPr vert="horz" lIns="91440" tIns="45720" rIns="91440" bIns="45720" rtlCol="0" anchor="t">
            <a:normAutofit/>
          </a:bodyPr>
          <a:lstStyle/>
          <a:p>
            <a:r>
              <a:rPr lang="en-US"/>
              <a:t>Engaging in frequent contact</a:t>
            </a:r>
          </a:p>
          <a:p>
            <a:r>
              <a:rPr lang="en-US"/>
              <a:t>Providing opportunities to belong</a:t>
            </a:r>
            <a:endParaRPr lang="en-US">
              <a:cs typeface="Arial"/>
            </a:endParaRPr>
          </a:p>
          <a:p>
            <a:r>
              <a:rPr lang="en-US"/>
              <a:t>Avoiding tokenism</a:t>
            </a:r>
            <a:endParaRPr lang="en-US">
              <a:cs typeface="Arial"/>
            </a:endParaRPr>
          </a:p>
          <a:p>
            <a:r>
              <a:rPr lang="en-US"/>
              <a:t>Involving youth from beginning to end</a:t>
            </a:r>
            <a:endParaRPr lang="en-US">
              <a:cs typeface="Arial"/>
            </a:endParaRPr>
          </a:p>
          <a:p>
            <a:r>
              <a:rPr lang="en-US"/>
              <a:t>Providing appropriate levels of challenge</a:t>
            </a:r>
            <a:endParaRPr lang="en-US">
              <a:cs typeface="Arial"/>
            </a:endParaRPr>
          </a:p>
          <a:p>
            <a:r>
              <a:rPr lang="en-US"/>
              <a:t>Sharing ideas but don't overshadow</a:t>
            </a:r>
            <a:endParaRPr lang="en-US">
              <a:cs typeface="Arial" panose="020B0604020202020204"/>
            </a:endParaRPr>
          </a:p>
          <a:p>
            <a:r>
              <a:rPr lang="en-US"/>
              <a:t>Offering specialized training</a:t>
            </a:r>
          </a:p>
          <a:p>
            <a:r>
              <a:rPr lang="en-US"/>
              <a:t>Offering self-assessments and debriefings</a:t>
            </a:r>
          </a:p>
          <a:p>
            <a:r>
              <a:rPr lang="en-US">
                <a:cs typeface="Arial"/>
              </a:rPr>
              <a:t>Seeking out educational opportunities for your own leadership skill development </a:t>
            </a:r>
          </a:p>
        </p:txBody>
      </p:sp>
      <p:pic>
        <p:nvPicPr>
          <p:cNvPr id="6" name="Picture 6" descr="A picture containing person, wall, indoor&#10;&#10;Description automatically generated">
            <a:extLst>
              <a:ext uri="{FF2B5EF4-FFF2-40B4-BE49-F238E27FC236}">
                <a16:creationId xmlns:a16="http://schemas.microsoft.com/office/drawing/2014/main" id="{28F74D03-87F1-4A68-A914-7F6D6121C485}"/>
              </a:ext>
            </a:extLst>
          </p:cNvPr>
          <p:cNvPicPr>
            <a:picLocks noChangeAspect="1"/>
          </p:cNvPicPr>
          <p:nvPr/>
        </p:nvPicPr>
        <p:blipFill>
          <a:blip r:embed="rId2"/>
          <a:stretch>
            <a:fillRect/>
          </a:stretch>
        </p:blipFill>
        <p:spPr>
          <a:xfrm>
            <a:off x="6333067" y="1472084"/>
            <a:ext cx="5607755" cy="3391720"/>
          </a:xfrm>
          <a:prstGeom prst="rect">
            <a:avLst/>
          </a:prstGeom>
        </p:spPr>
      </p:pic>
    </p:spTree>
    <p:extLst>
      <p:ext uri="{BB962C8B-B14F-4D97-AF65-F5344CB8AC3E}">
        <p14:creationId xmlns:p14="http://schemas.microsoft.com/office/powerpoint/2010/main" val="3200148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422534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Activities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858598"/>
          </a:xfrm>
        </p:spPr>
        <p:txBody>
          <a:bodyPr>
            <a:normAutofit lnSpcReduction="10000"/>
          </a:bodyPr>
          <a:lstStyle/>
          <a:p>
            <a:r>
              <a:rPr lang="en-US"/>
              <a:t>Leadership Skills– </a:t>
            </a:r>
          </a:p>
          <a:p>
            <a:r>
              <a:rPr lang="en-US"/>
              <a:t>Positive youth Development Domain</a:t>
            </a:r>
          </a:p>
        </p:txBody>
      </p:sp>
    </p:spTree>
    <p:extLst>
      <p:ext uri="{BB962C8B-B14F-4D97-AF65-F5344CB8AC3E}">
        <p14:creationId xmlns:p14="http://schemas.microsoft.com/office/powerpoint/2010/main" val="2398052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2126024" y="444638"/>
            <a:ext cx="9227776" cy="972213"/>
          </a:xfrm>
        </p:spPr>
        <p:txBody>
          <a:bodyPr/>
          <a:lstStyle/>
          <a:p>
            <a:r>
              <a:rPr lang="en-US">
                <a:ea typeface="+mj-lt"/>
                <a:cs typeface="+mj-lt"/>
              </a:rPr>
              <a:t>Apple Analogy</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773989" y="2139435"/>
            <a:ext cx="9851636" cy="3719280"/>
          </a:xfrm>
          <a:ln>
            <a:noFill/>
          </a:ln>
        </p:spPr>
        <p:txBody>
          <a:bodyPr vert="horz" lIns="91440" tIns="45720" rIns="91440" bIns="45720" rtlCol="0" anchor="t">
            <a:noAutofit/>
          </a:bodyPr>
          <a:lstStyle/>
          <a:p>
            <a:pPr marL="514350" indent="-514350">
              <a:buAutoNum type="arabicPeriod"/>
            </a:pPr>
            <a:r>
              <a:rPr lang="en-US" sz="3200">
                <a:ea typeface="+mn-lt"/>
                <a:cs typeface="+mn-lt"/>
              </a:rPr>
              <a:t>Work individually on the Apple Analogy Handout and complete as many items as you can.  </a:t>
            </a:r>
            <a:endParaRPr lang="en-US">
              <a:cs typeface="Arial" panose="020B0604020202020204"/>
            </a:endParaRPr>
          </a:p>
          <a:p>
            <a:pPr marL="514350" indent="-514350">
              <a:buAutoNum type="arabicPeriod"/>
            </a:pPr>
            <a:r>
              <a:rPr lang="en-US" sz="3200">
                <a:ea typeface="+mn-lt"/>
                <a:cs typeface="+mn-lt"/>
              </a:rPr>
              <a:t>Pair and share lists with one other person. Concentrate on developing a list of skills necessary for each of the roles.</a:t>
            </a:r>
            <a:endParaRPr lang="en-US">
              <a:cs typeface="Arial" panose="020B0604020202020204"/>
            </a:endParaRPr>
          </a:p>
          <a:p>
            <a:pPr marL="514350" indent="-514350">
              <a:buAutoNum type="arabicPeriod"/>
            </a:pPr>
            <a:r>
              <a:rPr lang="en-US" sz="3200">
                <a:ea typeface="+mn-lt"/>
                <a:cs typeface="+mn-lt"/>
              </a:rPr>
              <a:t>Join two pairs into a quad and reflect together.</a:t>
            </a:r>
            <a:endParaRPr lang="en-US">
              <a:cs typeface="Arial" panose="020B0604020202020204"/>
            </a:endParaRPr>
          </a:p>
        </p:txBody>
      </p:sp>
      <p:pic>
        <p:nvPicPr>
          <p:cNvPr id="4" name="Picture 4" descr="Text, icon&#10;&#10;Description automatically generated">
            <a:extLst>
              <a:ext uri="{FF2B5EF4-FFF2-40B4-BE49-F238E27FC236}">
                <a16:creationId xmlns:a16="http://schemas.microsoft.com/office/drawing/2014/main" id="{92FCDF66-34A5-4323-AF95-D1569938E3F9}"/>
              </a:ext>
            </a:extLst>
          </p:cNvPr>
          <p:cNvPicPr>
            <a:picLocks noChangeAspect="1"/>
          </p:cNvPicPr>
          <p:nvPr/>
        </p:nvPicPr>
        <p:blipFill>
          <a:blip r:embed="rId3"/>
          <a:stretch>
            <a:fillRect/>
          </a:stretch>
        </p:blipFill>
        <p:spPr>
          <a:xfrm rot="-960000">
            <a:off x="299453" y="213337"/>
            <a:ext cx="1638078" cy="2033115"/>
          </a:xfrm>
          <a:prstGeom prst="rect">
            <a:avLst/>
          </a:prstGeom>
        </p:spPr>
      </p:pic>
    </p:spTree>
    <p:extLst>
      <p:ext uri="{BB962C8B-B14F-4D97-AF65-F5344CB8AC3E}">
        <p14:creationId xmlns:p14="http://schemas.microsoft.com/office/powerpoint/2010/main" val="78552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2126024" y="444638"/>
            <a:ext cx="9227776" cy="972213"/>
          </a:xfrm>
        </p:spPr>
        <p:txBody>
          <a:bodyPr/>
          <a:lstStyle/>
          <a:p>
            <a:r>
              <a:rPr lang="en-US">
                <a:ea typeface="+mj-lt"/>
                <a:cs typeface="+mj-lt"/>
              </a:rPr>
              <a:t>Adult Leadership Self-Assessment</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847435" y="1974182"/>
            <a:ext cx="9851636" cy="4756701"/>
          </a:xfrm>
        </p:spPr>
        <p:txBody>
          <a:bodyPr vert="horz" lIns="91440" tIns="45720" rIns="91440" bIns="45720" rtlCol="0" anchor="t">
            <a:noAutofit/>
          </a:bodyPr>
          <a:lstStyle/>
          <a:p>
            <a:pPr marL="514350" indent="-514350">
              <a:buAutoNum type="arabicPeriod"/>
            </a:pPr>
            <a:r>
              <a:rPr lang="en-US" sz="3000">
                <a:ea typeface="+mn-lt"/>
                <a:cs typeface="+mn-lt"/>
              </a:rPr>
              <a:t>Take three minutes to complete the self-assessment. </a:t>
            </a:r>
            <a:endParaRPr lang="en-US"/>
          </a:p>
          <a:p>
            <a:pPr marL="514350" indent="-514350">
              <a:buAutoNum type="arabicPeriod"/>
            </a:pPr>
            <a:r>
              <a:rPr lang="en-US" sz="3000">
                <a:ea typeface="+mn-lt"/>
                <a:cs typeface="+mn-lt"/>
              </a:rPr>
              <a:t>Which skills did you rank at a level 4 or 5?  </a:t>
            </a:r>
          </a:p>
          <a:p>
            <a:pPr marL="514350" indent="-514350">
              <a:buAutoNum type="arabicPeriod"/>
            </a:pPr>
            <a:r>
              <a:rPr lang="en-US" sz="3000">
                <a:ea typeface="+mn-lt"/>
                <a:cs typeface="+mn-lt"/>
              </a:rPr>
              <a:t>Choose three skills, put each on a sticky note with your name. Place your sticky note under the corresponding youth program quality feature/training topic the action represents.  Do the same for the 1 or 2 levels.  </a:t>
            </a:r>
            <a:endParaRPr lang="en-US"/>
          </a:p>
          <a:p>
            <a:pPr marL="514350" indent="-514350">
              <a:buAutoNum type="arabicPeriod"/>
            </a:pPr>
            <a:r>
              <a:rPr lang="en-US" sz="3000">
                <a:ea typeface="+mn-lt"/>
                <a:cs typeface="+mn-lt"/>
              </a:rPr>
              <a:t>Write down a short-term skill goal and a long-term skill goal.</a:t>
            </a:r>
            <a:endParaRPr lang="en-US" sz="3000">
              <a:cs typeface="Arial"/>
            </a:endParaRPr>
          </a:p>
        </p:txBody>
      </p:sp>
      <p:pic>
        <p:nvPicPr>
          <p:cNvPr id="4" name="Picture 4" descr="Text, icon&#10;&#10;Description automatically generated">
            <a:extLst>
              <a:ext uri="{FF2B5EF4-FFF2-40B4-BE49-F238E27FC236}">
                <a16:creationId xmlns:a16="http://schemas.microsoft.com/office/drawing/2014/main" id="{92FCDF66-34A5-4323-AF95-D1569938E3F9}"/>
              </a:ext>
            </a:extLst>
          </p:cNvPr>
          <p:cNvPicPr>
            <a:picLocks noChangeAspect="1"/>
          </p:cNvPicPr>
          <p:nvPr/>
        </p:nvPicPr>
        <p:blipFill>
          <a:blip r:embed="rId3"/>
          <a:stretch>
            <a:fillRect/>
          </a:stretch>
        </p:blipFill>
        <p:spPr>
          <a:xfrm rot="-960000">
            <a:off x="299453" y="213337"/>
            <a:ext cx="1638078" cy="2033115"/>
          </a:xfrm>
          <a:prstGeom prst="rect">
            <a:avLst/>
          </a:prstGeom>
        </p:spPr>
      </p:pic>
    </p:spTree>
    <p:extLst>
      <p:ext uri="{BB962C8B-B14F-4D97-AF65-F5344CB8AC3E}">
        <p14:creationId xmlns:p14="http://schemas.microsoft.com/office/powerpoint/2010/main" val="351043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2126024" y="444638"/>
            <a:ext cx="9227776" cy="972213"/>
          </a:xfrm>
        </p:spPr>
        <p:txBody>
          <a:bodyPr/>
          <a:lstStyle/>
          <a:p>
            <a:r>
              <a:rPr lang="en-US">
                <a:ea typeface="+mj-lt"/>
                <a:cs typeface="+mj-lt"/>
              </a:rPr>
              <a:t>Glued to a Stick</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690664" y="2130254"/>
            <a:ext cx="10925780" cy="4288485"/>
          </a:xfrm>
        </p:spPr>
        <p:txBody>
          <a:bodyPr vert="horz" lIns="91440" tIns="45720" rIns="91440" bIns="45720" rtlCol="0" anchor="t">
            <a:noAutofit/>
          </a:bodyPr>
          <a:lstStyle/>
          <a:p>
            <a:pPr marL="914400" lvl="1" indent="-457200">
              <a:lnSpc>
                <a:spcPct val="100000"/>
              </a:lnSpc>
              <a:spcBef>
                <a:spcPts val="1000"/>
              </a:spcBef>
              <a:buAutoNum type="arabicPeriod"/>
            </a:pPr>
            <a:r>
              <a:rPr lang="en-US" sz="3000">
                <a:ea typeface="+mn-lt"/>
                <a:cs typeface="+mn-lt"/>
              </a:rPr>
              <a:t>Form two lines, shoulder to shoulder, facing each other.  Hold an 8-foot dowel between the two lines at shoulder height. Hold out an index finger and balance the dowel on their fingers.</a:t>
            </a:r>
            <a:endParaRPr lang="en-US" sz="3000">
              <a:cs typeface="Arial" panose="020B0604020202020204"/>
            </a:endParaRPr>
          </a:p>
          <a:p>
            <a:pPr marL="914400" lvl="1" indent="-457200">
              <a:lnSpc>
                <a:spcPct val="100000"/>
              </a:lnSpc>
              <a:spcBef>
                <a:spcPts val="1000"/>
              </a:spcBef>
              <a:buAutoNum type="arabicPeriod"/>
            </a:pPr>
            <a:r>
              <a:rPr lang="en-US" sz="3000">
                <a:ea typeface="+mn-lt"/>
                <a:cs typeface="+mn-lt"/>
              </a:rPr>
              <a:t>Lower the stick to the ground keeping all fingers “glued” to the stick - without anyone’s finger losing contact.</a:t>
            </a:r>
          </a:p>
          <a:p>
            <a:pPr marL="914400" lvl="1" indent="-457200">
              <a:lnSpc>
                <a:spcPct val="100000"/>
              </a:lnSpc>
              <a:spcBef>
                <a:spcPts val="1000"/>
              </a:spcBef>
              <a:buAutoNum type="arabicPeriod"/>
            </a:pPr>
            <a:r>
              <a:rPr lang="en-US" sz="3000">
                <a:ea typeface="+mn-lt"/>
                <a:cs typeface="+mn-lt"/>
              </a:rPr>
              <a:t>If contact is lost, your group should stand back up and try again.</a:t>
            </a:r>
            <a:endParaRPr lang="en-US" sz="3000">
              <a:cs typeface="Arial" panose="020B0604020202020204"/>
            </a:endParaRPr>
          </a:p>
        </p:txBody>
      </p:sp>
      <p:pic>
        <p:nvPicPr>
          <p:cNvPr id="4" name="Picture 4" descr="Text, icon&#10;&#10;Description automatically generated">
            <a:extLst>
              <a:ext uri="{FF2B5EF4-FFF2-40B4-BE49-F238E27FC236}">
                <a16:creationId xmlns:a16="http://schemas.microsoft.com/office/drawing/2014/main" id="{92FCDF66-34A5-4323-AF95-D1569938E3F9}"/>
              </a:ext>
            </a:extLst>
          </p:cNvPr>
          <p:cNvPicPr>
            <a:picLocks noChangeAspect="1"/>
          </p:cNvPicPr>
          <p:nvPr/>
        </p:nvPicPr>
        <p:blipFill>
          <a:blip r:embed="rId3"/>
          <a:stretch>
            <a:fillRect/>
          </a:stretch>
        </p:blipFill>
        <p:spPr>
          <a:xfrm rot="-960000">
            <a:off x="299453" y="213337"/>
            <a:ext cx="1638078" cy="2033115"/>
          </a:xfrm>
          <a:prstGeom prst="rect">
            <a:avLst/>
          </a:prstGeom>
        </p:spPr>
      </p:pic>
    </p:spTree>
    <p:extLst>
      <p:ext uri="{BB962C8B-B14F-4D97-AF65-F5344CB8AC3E}">
        <p14:creationId xmlns:p14="http://schemas.microsoft.com/office/powerpoint/2010/main" val="214632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469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2088759"/>
            <a:ext cx="5668398" cy="1861449"/>
          </a:xfrm>
        </p:spPr>
        <p:txBody>
          <a:bodyPr>
            <a:normAutofit fontScale="90000"/>
          </a:bodyPr>
          <a:lstStyle/>
          <a:p>
            <a:r>
              <a:rPr lang="en-US"/>
              <a:t>Understanding How Youth Develop</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888532" cy="456837"/>
          </a:xfrm>
        </p:spPr>
        <p:txBody>
          <a:bodyPr>
            <a:normAutofit/>
          </a:bodyPr>
          <a:lstStyle/>
          <a:p>
            <a:r>
              <a:rPr lang="en-US"/>
              <a:t>Positive Youth Development Domain</a:t>
            </a:r>
          </a:p>
        </p:txBody>
      </p:sp>
    </p:spTree>
    <p:extLst>
      <p:ext uri="{BB962C8B-B14F-4D97-AF65-F5344CB8AC3E}">
        <p14:creationId xmlns:p14="http://schemas.microsoft.com/office/powerpoint/2010/main" val="274155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science of individuality </a:t>
            </a:r>
            <a:r>
              <a:rPr lang="en-US" sz="1800"/>
              <a:t>(Rose, 2015)</a:t>
            </a:r>
            <a:endParaRPr lang="en-US"/>
          </a:p>
        </p:txBody>
      </p:sp>
      <p:sp>
        <p:nvSpPr>
          <p:cNvPr id="3" name="Content Placeholder 2"/>
          <p:cNvSpPr>
            <a:spLocks noGrp="1"/>
          </p:cNvSpPr>
          <p:nvPr>
            <p:ph idx="1"/>
          </p:nvPr>
        </p:nvSpPr>
        <p:spPr>
          <a:xfrm>
            <a:off x="967597" y="1428722"/>
            <a:ext cx="4523270" cy="4807537"/>
          </a:xfrm>
        </p:spPr>
        <p:txBody>
          <a:bodyPr vert="horz" lIns="91440" tIns="45720" rIns="91440" bIns="45720" rtlCol="0" anchor="t">
            <a:noAutofit/>
          </a:bodyPr>
          <a:lstStyle/>
          <a:p>
            <a:pPr>
              <a:buFont typeface="LucidaGrande" panose="020B0604020202020204" pitchFamily="34" charset="0"/>
              <a:buChar char="•"/>
            </a:pPr>
            <a:r>
              <a:rPr lang="en-US" sz="3200" b="1">
                <a:ea typeface="+mn-lt"/>
                <a:cs typeface="+mn-lt"/>
              </a:rPr>
              <a:t>Jaggedness</a:t>
            </a:r>
            <a:r>
              <a:rPr lang="en-US" sz="3200">
                <a:ea typeface="+mn-lt"/>
                <a:cs typeface="+mn-lt"/>
              </a:rPr>
              <a:t> is the idea that if we plot the growth points for one individual, those points will not line up nicely on the average line for anyone. If you plot multiple people, we can see that if we serve the “average” we serve no one.</a:t>
            </a:r>
            <a:endParaRPr lang="en-US" sz="3200"/>
          </a:p>
        </p:txBody>
      </p:sp>
      <p:pic>
        <p:nvPicPr>
          <p:cNvPr id="5" name="Picture 5" descr="Icon&#10;&#10;Description automatically generated">
            <a:extLst>
              <a:ext uri="{FF2B5EF4-FFF2-40B4-BE49-F238E27FC236}">
                <a16:creationId xmlns:a16="http://schemas.microsoft.com/office/drawing/2014/main" id="{1389F213-C0F3-4ED2-AFD6-A3CD48A4D40E}"/>
              </a:ext>
            </a:extLst>
          </p:cNvPr>
          <p:cNvPicPr>
            <a:picLocks noChangeAspect="1"/>
          </p:cNvPicPr>
          <p:nvPr/>
        </p:nvPicPr>
        <p:blipFill>
          <a:blip r:embed="rId3"/>
          <a:stretch>
            <a:fillRect/>
          </a:stretch>
        </p:blipFill>
        <p:spPr>
          <a:xfrm>
            <a:off x="6090249" y="1721540"/>
            <a:ext cx="3922144" cy="3975640"/>
          </a:xfrm>
          <a:prstGeom prst="rect">
            <a:avLst/>
          </a:prstGeom>
        </p:spPr>
      </p:pic>
    </p:spTree>
    <p:extLst>
      <p:ext uri="{BB962C8B-B14F-4D97-AF65-F5344CB8AC3E}">
        <p14:creationId xmlns:p14="http://schemas.microsoft.com/office/powerpoint/2010/main" val="1319982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Components</a:t>
            </a:r>
            <a:r>
              <a:rPr lang="en-US">
                <a:ea typeface="+mj-lt"/>
                <a:cs typeface="+mj-lt"/>
              </a:rPr>
              <a:t> of a Thriving Trajectory</a:t>
            </a:r>
            <a:r>
              <a:rPr lang="en-US" b="0">
                <a:ea typeface="+mj-lt"/>
                <a:cs typeface="+mj-lt"/>
              </a:rPr>
              <a:t> </a:t>
            </a:r>
            <a:endParaRPr lang="en-US">
              <a:cs typeface="Arial"/>
            </a:endParaRPr>
          </a:p>
        </p:txBody>
      </p:sp>
      <p:sp>
        <p:nvSpPr>
          <p:cNvPr id="3" name="Content Placeholder 2"/>
          <p:cNvSpPr>
            <a:spLocks noGrp="1"/>
          </p:cNvSpPr>
          <p:nvPr>
            <p:ph idx="1"/>
          </p:nvPr>
        </p:nvSpPr>
        <p:spPr>
          <a:xfrm>
            <a:off x="435634" y="1428723"/>
            <a:ext cx="11176958" cy="5391424"/>
          </a:xfrm>
        </p:spPr>
        <p:txBody>
          <a:bodyPr vert="horz" lIns="91440" tIns="45720" rIns="91440" bIns="45720" rtlCol="0" anchor="t">
            <a:normAutofit/>
          </a:bodyPr>
          <a:lstStyle/>
          <a:p>
            <a:pPr>
              <a:buNone/>
            </a:pPr>
            <a:br>
              <a:rPr lang="en-US"/>
            </a:br>
            <a:endParaRPr lang="en-US"/>
          </a:p>
          <a:p>
            <a:pPr>
              <a:buFont typeface="LucidaGrande"/>
              <a:buChar char="•"/>
            </a:pPr>
            <a:endParaRPr lang="en-US"/>
          </a:p>
          <a:p>
            <a:pPr>
              <a:buNone/>
            </a:pPr>
            <a:endParaRPr lang="en-US" sz="4000">
              <a:cs typeface="Arial"/>
            </a:endParaRPr>
          </a:p>
        </p:txBody>
      </p:sp>
      <p:pic>
        <p:nvPicPr>
          <p:cNvPr id="5" name="Picture 5" descr="A picture containing text, businesscard, screenshot&#10;&#10;Description automatically generated">
            <a:extLst>
              <a:ext uri="{FF2B5EF4-FFF2-40B4-BE49-F238E27FC236}">
                <a16:creationId xmlns:a16="http://schemas.microsoft.com/office/drawing/2014/main" id="{4C6670DF-95EA-4CFC-BC30-C01550D3D942}"/>
              </a:ext>
            </a:extLst>
          </p:cNvPr>
          <p:cNvPicPr>
            <a:picLocks noChangeAspect="1"/>
          </p:cNvPicPr>
          <p:nvPr/>
        </p:nvPicPr>
        <p:blipFill>
          <a:blip r:embed="rId3"/>
          <a:stretch>
            <a:fillRect/>
          </a:stretch>
        </p:blipFill>
        <p:spPr>
          <a:xfrm>
            <a:off x="635569" y="1641087"/>
            <a:ext cx="8692370" cy="4970431"/>
          </a:xfrm>
          <a:prstGeom prst="rect">
            <a:avLst/>
          </a:prstGeom>
        </p:spPr>
      </p:pic>
    </p:spTree>
    <p:extLst>
      <p:ext uri="{BB962C8B-B14F-4D97-AF65-F5344CB8AC3E}">
        <p14:creationId xmlns:p14="http://schemas.microsoft.com/office/powerpoint/2010/main" val="1932687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science of individuality </a:t>
            </a:r>
            <a:r>
              <a:rPr lang="en-US" sz="1800"/>
              <a:t>(Rose, 2015)</a:t>
            </a:r>
            <a:endParaRPr lang="en-US"/>
          </a:p>
        </p:txBody>
      </p:sp>
      <p:sp>
        <p:nvSpPr>
          <p:cNvPr id="3" name="Content Placeholder 2"/>
          <p:cNvSpPr>
            <a:spLocks noGrp="1"/>
          </p:cNvSpPr>
          <p:nvPr>
            <p:ph idx="1"/>
          </p:nvPr>
        </p:nvSpPr>
        <p:spPr>
          <a:xfrm>
            <a:off x="579408" y="1816911"/>
            <a:ext cx="6004137" cy="4807537"/>
          </a:xfrm>
        </p:spPr>
        <p:txBody>
          <a:bodyPr vert="horz" lIns="91440" tIns="45720" rIns="91440" bIns="45720" rtlCol="0" anchor="t">
            <a:noAutofit/>
          </a:bodyPr>
          <a:lstStyle/>
          <a:p>
            <a:pPr>
              <a:buFont typeface="LucidaGrande" panose="020B0604020202020204" pitchFamily="34" charset="0"/>
              <a:buChar char="•"/>
            </a:pPr>
            <a:r>
              <a:rPr lang="en-US" sz="3200" b="1">
                <a:ea typeface="+mn-lt"/>
                <a:cs typeface="+mn-lt"/>
              </a:rPr>
              <a:t>Context </a:t>
            </a:r>
            <a:r>
              <a:rPr lang="en-US" sz="3200">
                <a:ea typeface="+mn-lt"/>
                <a:cs typeface="+mn-lt"/>
              </a:rPr>
              <a:t>matters. Traits are a myth. We should see behaviors and ways of being in context. For example, IF Jose is at a 4-H project, THEN he is self-conscious. However, IF Jose is at school, THEN he is confident. </a:t>
            </a:r>
          </a:p>
          <a:p>
            <a:pPr>
              <a:buNone/>
            </a:pPr>
            <a:endParaRPr lang="en-US"/>
          </a:p>
          <a:p>
            <a:pPr marL="0" indent="0">
              <a:buNone/>
            </a:pPr>
            <a:endParaRPr lang="en-US"/>
          </a:p>
        </p:txBody>
      </p:sp>
      <p:pic>
        <p:nvPicPr>
          <p:cNvPr id="4" name="Picture 4">
            <a:extLst>
              <a:ext uri="{FF2B5EF4-FFF2-40B4-BE49-F238E27FC236}">
                <a16:creationId xmlns:a16="http://schemas.microsoft.com/office/drawing/2014/main" id="{E1DAE922-2E59-4A34-AC21-3289C071D298}"/>
              </a:ext>
            </a:extLst>
          </p:cNvPr>
          <p:cNvPicPr>
            <a:picLocks noChangeAspect="1"/>
          </p:cNvPicPr>
          <p:nvPr/>
        </p:nvPicPr>
        <p:blipFill>
          <a:blip r:embed="rId3"/>
          <a:stretch>
            <a:fillRect/>
          </a:stretch>
        </p:blipFill>
        <p:spPr>
          <a:xfrm>
            <a:off x="6737230" y="2481867"/>
            <a:ext cx="4641011" cy="3490153"/>
          </a:xfrm>
          <a:prstGeom prst="rect">
            <a:avLst/>
          </a:prstGeom>
        </p:spPr>
      </p:pic>
    </p:spTree>
    <p:extLst>
      <p:ext uri="{BB962C8B-B14F-4D97-AF65-F5344CB8AC3E}">
        <p14:creationId xmlns:p14="http://schemas.microsoft.com/office/powerpoint/2010/main" val="4035714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science of individuality </a:t>
            </a:r>
            <a:r>
              <a:rPr lang="en-US" sz="1800"/>
              <a:t>(Rose, 2015)</a:t>
            </a:r>
            <a:endParaRPr lang="en-US"/>
          </a:p>
        </p:txBody>
      </p:sp>
      <p:sp>
        <p:nvSpPr>
          <p:cNvPr id="3" name="Content Placeholder 2"/>
          <p:cNvSpPr>
            <a:spLocks noGrp="1"/>
          </p:cNvSpPr>
          <p:nvPr>
            <p:ph idx="1"/>
          </p:nvPr>
        </p:nvSpPr>
        <p:spPr>
          <a:xfrm>
            <a:off x="938842" y="1903175"/>
            <a:ext cx="6550475" cy="4807537"/>
          </a:xfrm>
        </p:spPr>
        <p:txBody>
          <a:bodyPr vert="horz" lIns="91440" tIns="45720" rIns="91440" bIns="45720" rtlCol="0" anchor="t">
            <a:noAutofit/>
          </a:bodyPr>
          <a:lstStyle/>
          <a:p>
            <a:pPr>
              <a:buFont typeface="LucidaGrande" panose="020B0604020202020204" pitchFamily="34" charset="0"/>
              <a:buChar char="•"/>
            </a:pPr>
            <a:r>
              <a:rPr lang="en-US" sz="3200" b="1">
                <a:ea typeface="+mn-lt"/>
                <a:cs typeface="+mn-lt"/>
              </a:rPr>
              <a:t>Pathways</a:t>
            </a:r>
            <a:r>
              <a:rPr lang="en-US" sz="3200">
                <a:ea typeface="+mn-lt"/>
                <a:cs typeface="+mn-lt"/>
              </a:rPr>
              <a:t> suggest there is not a single, “normal” pathway for any type of human development— biological, mental, moral, or professional. There are many equally valid ways to reach the same outcome and what works for you depends on your individuality. </a:t>
            </a:r>
            <a:endParaRPr lang="en-US"/>
          </a:p>
          <a:p>
            <a:pPr>
              <a:buFont typeface="LucidaGrande" panose="020B0604020202020204" pitchFamily="34" charset="0"/>
              <a:buChar char="•"/>
            </a:pPr>
            <a:endParaRPr lang="en-US"/>
          </a:p>
          <a:p>
            <a:pPr marL="0" indent="0">
              <a:buNone/>
            </a:pPr>
            <a:br>
              <a:rPr lang="en-US"/>
            </a:br>
            <a:endParaRPr lang="en-US">
              <a:cs typeface="Arial" panose="020B0604020202020204"/>
            </a:endParaRPr>
          </a:p>
        </p:txBody>
      </p:sp>
      <p:pic>
        <p:nvPicPr>
          <p:cNvPr id="5" name="Picture 5" descr="Icon&#10;&#10;Description automatically generated">
            <a:extLst>
              <a:ext uri="{FF2B5EF4-FFF2-40B4-BE49-F238E27FC236}">
                <a16:creationId xmlns:a16="http://schemas.microsoft.com/office/drawing/2014/main" id="{57ECA79E-0E77-4C6A-8652-FEF32D364E68}"/>
              </a:ext>
            </a:extLst>
          </p:cNvPr>
          <p:cNvPicPr>
            <a:picLocks noChangeAspect="1"/>
          </p:cNvPicPr>
          <p:nvPr/>
        </p:nvPicPr>
        <p:blipFill>
          <a:blip r:embed="rId3"/>
          <a:stretch>
            <a:fillRect/>
          </a:stretch>
        </p:blipFill>
        <p:spPr>
          <a:xfrm>
            <a:off x="7297947" y="2241040"/>
            <a:ext cx="3117011" cy="3353581"/>
          </a:xfrm>
          <a:prstGeom prst="rect">
            <a:avLst/>
          </a:prstGeom>
        </p:spPr>
      </p:pic>
    </p:spTree>
    <p:extLst>
      <p:ext uri="{BB962C8B-B14F-4D97-AF65-F5344CB8AC3E}">
        <p14:creationId xmlns:p14="http://schemas.microsoft.com/office/powerpoint/2010/main" val="1733105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a:t>Ways to support individual growth strategies</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5629064" y="1717935"/>
            <a:ext cx="4833340" cy="4203440"/>
          </a:xfrm>
        </p:spPr>
        <p:txBody>
          <a:bodyPr vert="horz" lIns="91440" tIns="45720" rIns="91440" bIns="45720" rtlCol="0" anchor="t">
            <a:normAutofit fontScale="85000" lnSpcReduction="20000"/>
          </a:bodyPr>
          <a:lstStyle/>
          <a:p>
            <a:pPr fontAlgn="base">
              <a:buFont typeface="LucidaGrande" panose="020B0604020202020204" pitchFamily="34" charset="0"/>
              <a:buChar char="•"/>
            </a:pPr>
            <a:r>
              <a:rPr lang="en-US" sz="2800">
                <a:ea typeface="+mn-lt"/>
                <a:cs typeface="+mn-lt"/>
              </a:rPr>
              <a:t>Youth goal setting.</a:t>
            </a:r>
          </a:p>
          <a:p>
            <a:pPr lvl="0">
              <a:buFont typeface="Arial" panose="020B0604020202020204" pitchFamily="34" charset="0"/>
              <a:buChar char="•"/>
            </a:pPr>
            <a:endParaRPr lang="en-US" sz="2800">
              <a:cs typeface="Arial"/>
            </a:endParaRPr>
          </a:p>
          <a:p>
            <a:pPr fontAlgn="base"/>
            <a:r>
              <a:rPr lang="en-US" sz="2800">
                <a:ea typeface="+mn-lt"/>
                <a:cs typeface="+mn-lt"/>
              </a:rPr>
              <a:t>Inquiry-based questions.</a:t>
            </a:r>
          </a:p>
          <a:p>
            <a:pPr lvl="0"/>
            <a:endParaRPr lang="en-US" sz="2800">
              <a:ea typeface="+mn-lt"/>
              <a:cs typeface="+mn-lt"/>
            </a:endParaRPr>
          </a:p>
          <a:p>
            <a:pPr fontAlgn="base"/>
            <a:r>
              <a:rPr lang="en-US" sz="2800">
                <a:ea typeface="+mn-lt"/>
                <a:cs typeface="+mn-lt"/>
              </a:rPr>
              <a:t>Active listening.</a:t>
            </a:r>
          </a:p>
          <a:p>
            <a:pPr lvl="0"/>
            <a:endParaRPr lang="en-US" sz="2800">
              <a:ea typeface="+mn-lt"/>
              <a:cs typeface="+mn-lt"/>
            </a:endParaRPr>
          </a:p>
          <a:p>
            <a:r>
              <a:rPr lang="en-US" sz="2800">
                <a:ea typeface="+mn-lt"/>
                <a:cs typeface="+mn-lt"/>
              </a:rPr>
              <a:t>Watch closely.</a:t>
            </a:r>
          </a:p>
          <a:p>
            <a:pPr marL="0" indent="0">
              <a:buNone/>
            </a:pPr>
            <a:endParaRPr lang="en-US" sz="2800">
              <a:ea typeface="+mn-lt"/>
              <a:cs typeface="+mn-lt"/>
            </a:endParaRPr>
          </a:p>
          <a:p>
            <a:r>
              <a:rPr lang="en-US" sz="2800">
                <a:ea typeface="+mn-lt"/>
                <a:cs typeface="+mn-lt"/>
              </a:rPr>
              <a:t>Youth as an educator.</a:t>
            </a:r>
            <a:endParaRPr lang="en-US" sz="2800">
              <a:cs typeface="Arial" panose="020B0604020202020204"/>
            </a:endParaRPr>
          </a:p>
          <a:p>
            <a:endParaRPr lang="en-US"/>
          </a:p>
          <a:p>
            <a:pPr marL="0" indent="0" fontAlgn="base">
              <a:buNone/>
            </a:pPr>
            <a:r>
              <a:rPr lang="en-US"/>
              <a:t>                                  </a:t>
            </a:r>
            <a:endParaRPr lang="en-US" sz="3200"/>
          </a:p>
        </p:txBody>
      </p:sp>
      <p:pic>
        <p:nvPicPr>
          <p:cNvPr id="6" name="Picture 5">
            <a:extLst>
              <a:ext uri="{FF2B5EF4-FFF2-40B4-BE49-F238E27FC236}">
                <a16:creationId xmlns:a16="http://schemas.microsoft.com/office/drawing/2014/main" id="{78D3238D-1AE5-F84E-80B9-E21C506A5C82}"/>
              </a:ext>
            </a:extLst>
          </p:cNvPr>
          <p:cNvPicPr>
            <a:picLocks noChangeAspect="1"/>
          </p:cNvPicPr>
          <p:nvPr/>
        </p:nvPicPr>
        <p:blipFill>
          <a:blip r:embed="rId2"/>
          <a:stretch>
            <a:fillRect/>
          </a:stretch>
        </p:blipFill>
        <p:spPr>
          <a:xfrm>
            <a:off x="2433488" y="1876087"/>
            <a:ext cx="2621951" cy="2743008"/>
          </a:xfrm>
          <a:prstGeom prst="rect">
            <a:avLst/>
          </a:prstGeom>
        </p:spPr>
      </p:pic>
    </p:spTree>
    <p:extLst>
      <p:ext uri="{BB962C8B-B14F-4D97-AF65-F5344CB8AC3E}">
        <p14:creationId xmlns:p14="http://schemas.microsoft.com/office/powerpoint/2010/main" val="988321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normAutofit fontScale="90000"/>
          </a:bodyPr>
          <a:lstStyle/>
          <a:p>
            <a:r>
              <a:rPr lang="en-US"/>
              <a:t>Practices to avoid that can hinder individual growth</a:t>
            </a:r>
          </a:p>
        </p:txBody>
      </p:sp>
      <p:sp>
        <p:nvSpPr>
          <p:cNvPr id="4" name="TextBox 3">
            <a:extLst>
              <a:ext uri="{FF2B5EF4-FFF2-40B4-BE49-F238E27FC236}">
                <a16:creationId xmlns:a16="http://schemas.microsoft.com/office/drawing/2014/main" id="{671CE220-4A3B-544A-96DE-A940C701A65B}"/>
              </a:ext>
            </a:extLst>
          </p:cNvPr>
          <p:cNvSpPr txBox="1"/>
          <p:nvPr/>
        </p:nvSpPr>
        <p:spPr>
          <a:xfrm>
            <a:off x="2603527" y="1484511"/>
            <a:ext cx="9107146" cy="4801314"/>
          </a:xfrm>
          <a:prstGeom prst="rect">
            <a:avLst/>
          </a:prstGeom>
          <a:noFill/>
        </p:spPr>
        <p:txBody>
          <a:bodyPr wrap="square" lIns="91440" tIns="45720" rIns="91440" bIns="45720" rtlCol="0" anchor="t">
            <a:spAutoFit/>
          </a:bodyPr>
          <a:lstStyle/>
          <a:p>
            <a:pPr>
              <a:buClr>
                <a:srgbClr val="339966"/>
              </a:buClr>
              <a:buFont typeface="Arial,Sans-Serif" panose="020B0604020202020204" pitchFamily="34" charset="0"/>
              <a:buChar char="•"/>
            </a:pPr>
            <a:endParaRPr lang="en-US" sz="3200">
              <a:cs typeface="Arial"/>
            </a:endParaRPr>
          </a:p>
          <a:p>
            <a:pPr marL="914400" lvl="1" indent="-457200">
              <a:buFont typeface="Arial"/>
              <a:buChar char="•"/>
            </a:pPr>
            <a:r>
              <a:rPr lang="en-US" sz="3200">
                <a:ea typeface="+mn-lt"/>
                <a:cs typeface="+mn-lt"/>
              </a:rPr>
              <a:t>Normalizing some traits and skills, and not others. </a:t>
            </a:r>
            <a:endParaRPr lang="en-US">
              <a:cs typeface="Arial" panose="020B0604020202020204"/>
            </a:endParaRPr>
          </a:p>
          <a:p>
            <a:pPr marL="914400" lvl="1" indent="-457200">
              <a:buFont typeface="Arial"/>
              <a:buChar char="•"/>
            </a:pPr>
            <a:r>
              <a:rPr lang="en-US" sz="3200">
                <a:ea typeface="+mn-lt"/>
                <a:cs typeface="+mn-lt"/>
              </a:rPr>
              <a:t>Setting group agreements or expectations that not all  youth can agree to.</a:t>
            </a:r>
            <a:endParaRPr lang="en-US">
              <a:ea typeface="+mn-lt"/>
              <a:cs typeface="+mn-lt"/>
            </a:endParaRPr>
          </a:p>
          <a:p>
            <a:pPr marL="914400" lvl="1" indent="-457200">
              <a:buFont typeface="Arial"/>
              <a:buChar char="•"/>
            </a:pPr>
            <a:r>
              <a:rPr lang="en-US" sz="3200">
                <a:ea typeface="+mn-lt"/>
                <a:cs typeface="+mn-lt"/>
              </a:rPr>
              <a:t>Labeling youth.</a:t>
            </a:r>
            <a:endParaRPr lang="en-US">
              <a:cs typeface="Arial" panose="020B0604020202020204"/>
            </a:endParaRPr>
          </a:p>
          <a:p>
            <a:pPr marL="914400" lvl="1" indent="-457200">
              <a:buFont typeface="Arial"/>
              <a:buChar char="•"/>
            </a:pPr>
            <a:r>
              <a:rPr lang="en-US" sz="3200">
                <a:ea typeface="+mn-lt"/>
                <a:cs typeface="+mn-lt"/>
              </a:rPr>
              <a:t>Insisting on only one “right” way to learn something.</a:t>
            </a:r>
            <a:endParaRPr lang="en-US">
              <a:cs typeface="Arial" panose="020B0604020202020204"/>
            </a:endParaRPr>
          </a:p>
          <a:p>
            <a:pPr marL="914400" lvl="1" indent="-457200">
              <a:buFont typeface="Arial"/>
              <a:buChar char="•"/>
            </a:pPr>
            <a:endParaRPr lang="en-US" sz="3200">
              <a:cs typeface="Arial" panose="020B0604020202020204"/>
            </a:endParaRPr>
          </a:p>
          <a:p>
            <a:pPr marL="457200" indent="-457200">
              <a:buClr>
                <a:srgbClr val="339966"/>
              </a:buClr>
              <a:buFont typeface="Arial" panose="020B0604020202020204" pitchFamily="34" charset="0"/>
              <a:buChar char="•"/>
            </a:pPr>
            <a:endParaRPr lang="en-US">
              <a:cs typeface="Arial" panose="020B0604020202020204"/>
            </a:endParaRPr>
          </a:p>
        </p:txBody>
      </p:sp>
      <p:pic>
        <p:nvPicPr>
          <p:cNvPr id="5" name="Picture 5" descr="Icon&#10;&#10;Description automatically generated">
            <a:extLst>
              <a:ext uri="{FF2B5EF4-FFF2-40B4-BE49-F238E27FC236}">
                <a16:creationId xmlns:a16="http://schemas.microsoft.com/office/drawing/2014/main" id="{1CA2BE0F-D22D-481B-BD90-EDAB1C18B5C2}"/>
              </a:ext>
            </a:extLst>
          </p:cNvPr>
          <p:cNvPicPr>
            <a:picLocks noChangeAspect="1"/>
          </p:cNvPicPr>
          <p:nvPr/>
        </p:nvPicPr>
        <p:blipFill>
          <a:blip r:embed="rId3"/>
          <a:stretch>
            <a:fillRect/>
          </a:stretch>
        </p:blipFill>
        <p:spPr>
          <a:xfrm>
            <a:off x="307623" y="1828479"/>
            <a:ext cx="2743200" cy="3313933"/>
          </a:xfrm>
          <a:prstGeom prst="rect">
            <a:avLst/>
          </a:prstGeom>
        </p:spPr>
      </p:pic>
    </p:spTree>
    <p:extLst>
      <p:ext uri="{BB962C8B-B14F-4D97-AF65-F5344CB8AC3E}">
        <p14:creationId xmlns:p14="http://schemas.microsoft.com/office/powerpoint/2010/main" val="2129359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550794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Activities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44550" y="4412574"/>
            <a:ext cx="10515600" cy="885587"/>
          </a:xfrm>
        </p:spPr>
        <p:txBody>
          <a:bodyPr>
            <a:normAutofit/>
          </a:bodyPr>
          <a:lstStyle/>
          <a:p>
            <a:r>
              <a:rPr lang="en-US"/>
              <a:t>Understanding How youth Develop</a:t>
            </a:r>
          </a:p>
          <a:p>
            <a:r>
              <a:rPr lang="en-US"/>
              <a:t>Positive youth Development Domain</a:t>
            </a:r>
          </a:p>
        </p:txBody>
      </p:sp>
    </p:spTree>
    <p:extLst>
      <p:ext uri="{BB962C8B-B14F-4D97-AF65-F5344CB8AC3E}">
        <p14:creationId xmlns:p14="http://schemas.microsoft.com/office/powerpoint/2010/main" val="3906504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910644" y="444638"/>
            <a:ext cx="9443156" cy="972213"/>
          </a:xfrm>
        </p:spPr>
        <p:txBody>
          <a:bodyPr>
            <a:normAutofit/>
          </a:bodyPr>
          <a:lstStyle/>
          <a:p>
            <a:r>
              <a:rPr lang="en-US">
                <a:solidFill>
                  <a:srgbClr val="339966"/>
                </a:solidFill>
              </a:rPr>
              <a:t>We Are All Jagged</a:t>
            </a:r>
            <a:endParaRPr lang="en-US">
              <a:solidFill>
                <a:srgbClr val="339966"/>
              </a:solidFill>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354666" y="1716697"/>
            <a:ext cx="10550257" cy="4169350"/>
          </a:xfrm>
          <a:ln>
            <a:noFill/>
          </a:ln>
        </p:spPr>
        <p:txBody>
          <a:bodyPr vert="horz" lIns="91440" tIns="45720" rIns="91440" bIns="45720" rtlCol="0" anchor="t">
            <a:noAutofit/>
          </a:bodyPr>
          <a:lstStyle/>
          <a:p>
            <a:pPr marL="514350" indent="-514350">
              <a:lnSpc>
                <a:spcPct val="100000"/>
              </a:lnSpc>
              <a:buAutoNum type="arabicPeriod"/>
            </a:pPr>
            <a:r>
              <a:rPr lang="en-US" sz="3200">
                <a:ea typeface="+mn-lt"/>
                <a:cs typeface="+mn-lt"/>
              </a:rPr>
              <a:t>Work individually to rate yourself on the line in response to each prompt on the Skills Worksheet.</a:t>
            </a:r>
            <a:endParaRPr lang="en-US" sz="3200">
              <a:cs typeface="Arial" panose="020B0604020202020204"/>
            </a:endParaRPr>
          </a:p>
          <a:p>
            <a:pPr marL="514350" indent="-514350">
              <a:lnSpc>
                <a:spcPct val="100000"/>
              </a:lnSpc>
              <a:buAutoNum type="arabicPeriod"/>
            </a:pPr>
            <a:r>
              <a:rPr lang="en-US" sz="3200">
                <a:ea typeface="+mn-lt"/>
                <a:cs typeface="+mn-lt"/>
              </a:rPr>
              <a:t>In groups, graph everyone's points on one of the How Jagged is Your Group Worksheet. </a:t>
            </a:r>
          </a:p>
          <a:p>
            <a:pPr marL="514350" indent="-514350">
              <a:lnSpc>
                <a:spcPct val="100000"/>
              </a:lnSpc>
              <a:buAutoNum type="arabicPeriod"/>
            </a:pPr>
            <a:r>
              <a:rPr lang="en-US" sz="3200">
                <a:ea typeface="+mn-lt"/>
                <a:cs typeface="+mn-lt"/>
              </a:rPr>
              <a:t>To show each person, draw a line that connects the dots for that person so that the chart will have multiple jagged edges. </a:t>
            </a:r>
          </a:p>
          <a:p>
            <a:pPr marL="514350" indent="-514350">
              <a:lnSpc>
                <a:spcPct val="100000"/>
              </a:lnSpc>
              <a:buAutoNum type="arabicPeriod"/>
            </a:pPr>
            <a:r>
              <a:rPr lang="en-US" sz="3200">
                <a:ea typeface="+mn-lt"/>
                <a:cs typeface="+mn-lt"/>
              </a:rPr>
              <a:t>Analyze the final data on the Plot Worksheet. </a:t>
            </a:r>
            <a:endParaRPr lang="en-US" sz="3200">
              <a:cs typeface="Arial"/>
            </a:endParaRPr>
          </a:p>
        </p:txBody>
      </p:sp>
      <p:pic>
        <p:nvPicPr>
          <p:cNvPr id="10" name="Picture 9" descr="Text, icon&#10;&#10;Description automatically generated">
            <a:extLst>
              <a:ext uri="{FF2B5EF4-FFF2-40B4-BE49-F238E27FC236}">
                <a16:creationId xmlns:a16="http://schemas.microsoft.com/office/drawing/2014/main" id="{1EEF19D2-F81F-4B94-A3E9-40E0E8C4B431}"/>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1763044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54200" y="444638"/>
            <a:ext cx="9499600" cy="972213"/>
          </a:xfrm>
        </p:spPr>
        <p:txBody>
          <a:bodyPr>
            <a:normAutofit/>
          </a:bodyPr>
          <a:lstStyle/>
          <a:p>
            <a:r>
              <a:rPr lang="en-US"/>
              <a:t> </a:t>
            </a:r>
            <a:r>
              <a:rPr lang="en-US">
                <a:ea typeface="+mj-lt"/>
                <a:cs typeface="+mj-lt"/>
              </a:rPr>
              <a:t>My Traits Are Not Your Traits</a:t>
            </a:r>
            <a:endParaRPr lang="en-US">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154289" y="1988229"/>
            <a:ext cx="10724690" cy="4508332"/>
          </a:xfrm>
        </p:spPr>
        <p:txBody>
          <a:bodyPr vert="horz" lIns="91440" tIns="45720" rIns="91440" bIns="45720" rtlCol="0" anchor="t">
            <a:noAutofit/>
          </a:bodyPr>
          <a:lstStyle/>
          <a:p>
            <a:pPr marL="457200" indent="-457200">
              <a:lnSpc>
                <a:spcPct val="100000"/>
              </a:lnSpc>
              <a:buAutoNum type="arabicPeriod"/>
            </a:pPr>
            <a:r>
              <a:rPr lang="en-US" sz="2500">
                <a:ea typeface="+mn-lt"/>
                <a:cs typeface="+mn-lt"/>
              </a:rPr>
              <a:t>Hold up five fingers.</a:t>
            </a:r>
            <a:endParaRPr lang="en-US" sz="2500">
              <a:cs typeface="Arial" panose="020B0604020202020204"/>
            </a:endParaRPr>
          </a:p>
          <a:p>
            <a:pPr marL="457200" indent="-457200">
              <a:lnSpc>
                <a:spcPct val="100000"/>
              </a:lnSpc>
              <a:buAutoNum type="arabicPeriod"/>
            </a:pPr>
            <a:r>
              <a:rPr lang="en-US" sz="2500">
                <a:ea typeface="+mn-lt"/>
                <a:cs typeface="+mn-lt"/>
              </a:rPr>
              <a:t>The person born closest to January 1st goes first.</a:t>
            </a:r>
            <a:br>
              <a:rPr lang="en-US" sz="2500">
                <a:ea typeface="+mn-lt"/>
                <a:cs typeface="+mn-lt"/>
              </a:rPr>
            </a:br>
            <a:r>
              <a:rPr lang="en-US" sz="2500">
                <a:ea typeface="+mn-lt"/>
                <a:cs typeface="+mn-lt"/>
              </a:rPr>
              <a:t>They will share one true statement about one of their traits that is true in one setting, but not another. Frame the statement as an “If….then” statement. For example, “If I am in a crowded room, then I am very quiet.” </a:t>
            </a:r>
            <a:endParaRPr lang="en-US" sz="2500">
              <a:cs typeface="Arial" panose="020B0604020202020204"/>
            </a:endParaRPr>
          </a:p>
          <a:p>
            <a:pPr marL="457200" indent="-457200">
              <a:lnSpc>
                <a:spcPct val="100000"/>
              </a:lnSpc>
              <a:buAutoNum type="arabicPeriod"/>
            </a:pPr>
            <a:r>
              <a:rPr lang="en-US" sz="2500">
                <a:ea typeface="+mn-lt"/>
                <a:cs typeface="+mn-lt"/>
              </a:rPr>
              <a:t>Anyone that the statement is also true for gets to keep their fingers up, while anyone that the statement is not true for, puts one finger down.</a:t>
            </a:r>
            <a:endParaRPr lang="en-US" sz="2500">
              <a:cs typeface="Arial" panose="020B0604020202020204"/>
            </a:endParaRPr>
          </a:p>
          <a:p>
            <a:pPr marL="457200" indent="-457200">
              <a:lnSpc>
                <a:spcPct val="100000"/>
              </a:lnSpc>
              <a:buAutoNum type="arabicPeriod"/>
            </a:pPr>
            <a:r>
              <a:rPr lang="en-US" sz="2500">
                <a:ea typeface="+mn-lt"/>
                <a:cs typeface="+mn-lt"/>
              </a:rPr>
              <a:t>Play until everyone that wants to, has had one chance to share a true statement.</a:t>
            </a:r>
            <a:endParaRPr lang="en-US" sz="2500">
              <a:cs typeface="Arial" panose="020B0604020202020204"/>
            </a:endParaRPr>
          </a:p>
        </p:txBody>
      </p:sp>
      <p:pic>
        <p:nvPicPr>
          <p:cNvPr id="10" name="Picture 9" descr="Text, icon&#10;&#10;Description automatically generated">
            <a:extLst>
              <a:ext uri="{FF2B5EF4-FFF2-40B4-BE49-F238E27FC236}">
                <a16:creationId xmlns:a16="http://schemas.microsoft.com/office/drawing/2014/main" id="{96C94442-590F-4332-A4AF-C81C9D50A2EE}"/>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1683800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63112" y="444638"/>
            <a:ext cx="9490688" cy="972213"/>
          </a:xfrm>
        </p:spPr>
        <p:txBody>
          <a:bodyPr>
            <a:normAutofit/>
          </a:bodyPr>
          <a:lstStyle/>
          <a:p>
            <a:r>
              <a:rPr lang="en-US"/>
              <a:t> The</a:t>
            </a:r>
            <a:r>
              <a:rPr lang="en-US">
                <a:ea typeface="+mj-lt"/>
                <a:cs typeface="+mj-lt"/>
              </a:rPr>
              <a:t> Road Less Traveled</a:t>
            </a:r>
            <a:endParaRPr lang="en-US">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713698" y="1718036"/>
            <a:ext cx="9880064" cy="4989561"/>
          </a:xfrm>
        </p:spPr>
        <p:txBody>
          <a:bodyPr vert="horz" lIns="91440" tIns="45720" rIns="91440" bIns="45720" rtlCol="0" anchor="t">
            <a:normAutofit/>
          </a:bodyPr>
          <a:lstStyle/>
          <a:p>
            <a:pPr marL="514350" indent="-514350">
              <a:lnSpc>
                <a:spcPct val="100000"/>
              </a:lnSpc>
              <a:buAutoNum type="arabicPeriod"/>
            </a:pPr>
            <a:r>
              <a:rPr lang="en-US" sz="3200">
                <a:ea typeface="+mn-lt"/>
                <a:cs typeface="+mn-lt"/>
              </a:rPr>
              <a:t>In groups, create a list of the challenges you have  when developing lesson plans for a group of youth. </a:t>
            </a:r>
            <a:br>
              <a:rPr lang="en-US" sz="3200">
                <a:ea typeface="+mn-lt"/>
                <a:cs typeface="+mn-lt"/>
              </a:rPr>
            </a:br>
            <a:endParaRPr lang="en-US" sz="1500">
              <a:cs typeface="Arial" panose="020B0604020202020204"/>
            </a:endParaRPr>
          </a:p>
          <a:p>
            <a:pPr marL="514350" indent="-514350">
              <a:lnSpc>
                <a:spcPct val="100000"/>
              </a:lnSpc>
              <a:buAutoNum type="arabicPeriod"/>
            </a:pPr>
            <a:r>
              <a:rPr lang="en-US" sz="3200">
                <a:ea typeface="+mn-lt"/>
                <a:cs typeface="+mn-lt"/>
              </a:rPr>
              <a:t>Create a list of strategies to overcome those challenges. Consider multiple pathways of learning to overcome those challenges.</a:t>
            </a:r>
          </a:p>
        </p:txBody>
      </p:sp>
      <p:pic>
        <p:nvPicPr>
          <p:cNvPr id="10" name="Picture 9" descr="Text, icon&#10;&#10;Description automatically generated">
            <a:extLst>
              <a:ext uri="{FF2B5EF4-FFF2-40B4-BE49-F238E27FC236}">
                <a16:creationId xmlns:a16="http://schemas.microsoft.com/office/drawing/2014/main" id="{7D4398EC-75C2-41A3-9314-420BEF04A596}"/>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3959242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70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a:xfrm>
            <a:off x="838200" y="645921"/>
            <a:ext cx="10515600" cy="972213"/>
          </a:xfrm>
        </p:spPr>
        <p:txBody>
          <a:bodyPr>
            <a:normAutofit fontScale="90000"/>
          </a:bodyPr>
          <a:lstStyle/>
          <a:p>
            <a:r>
              <a:rPr lang="en-US">
                <a:ea typeface="+mj-lt"/>
                <a:cs typeface="+mj-lt"/>
              </a:rPr>
              <a:t>Volunteers help youth develop these critical life skills by: </a:t>
            </a:r>
            <a:endParaRPr lang="en-US"/>
          </a:p>
          <a:p>
            <a:endParaRPr lang="en-US"/>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949078" y="1465773"/>
            <a:ext cx="4797552" cy="4741604"/>
          </a:xfrm>
        </p:spPr>
        <p:txBody>
          <a:bodyPr vert="horz" lIns="91440" tIns="45720" rIns="91440" bIns="45720" rtlCol="0" anchor="t">
            <a:normAutofit fontScale="92500" lnSpcReduction="20000"/>
          </a:bodyPr>
          <a:lstStyle/>
          <a:p>
            <a:pPr fontAlgn="base"/>
            <a:r>
              <a:rPr lang="en-US">
                <a:ea typeface="+mn-lt"/>
                <a:cs typeface="+mn-lt"/>
              </a:rPr>
              <a:t>encouraging youth to try challenging things</a:t>
            </a:r>
            <a:endParaRPr lang="en-US"/>
          </a:p>
          <a:p>
            <a:pPr lvl="0">
              <a:lnSpc>
                <a:spcPct val="110000"/>
              </a:lnSpc>
              <a:spcBef>
                <a:spcPts val="0"/>
              </a:spcBef>
              <a:spcAft>
                <a:spcPts val="1200"/>
              </a:spcAft>
            </a:pPr>
            <a:endParaRPr lang="en-US"/>
          </a:p>
          <a:p>
            <a:pPr fontAlgn="base"/>
            <a:r>
              <a:rPr lang="en-US">
                <a:ea typeface="+mn-lt"/>
                <a:cs typeface="+mn-lt"/>
              </a:rPr>
              <a:t>developing project activities and lessons that are progressive and sequential</a:t>
            </a:r>
          </a:p>
          <a:p>
            <a:pPr lvl="0">
              <a:lnSpc>
                <a:spcPct val="110000"/>
              </a:lnSpc>
              <a:spcBef>
                <a:spcPts val="0"/>
              </a:spcBef>
              <a:spcAft>
                <a:spcPts val="1200"/>
              </a:spcAft>
            </a:pPr>
            <a:endParaRPr lang="en-US">
              <a:ea typeface="+mn-lt"/>
              <a:cs typeface="+mn-lt"/>
            </a:endParaRPr>
          </a:p>
          <a:p>
            <a:pPr fontAlgn="base"/>
            <a:r>
              <a:rPr lang="en-US">
                <a:ea typeface="+mn-lt"/>
                <a:cs typeface="+mn-lt"/>
              </a:rPr>
              <a:t>cultivating a growth mindset </a:t>
            </a:r>
          </a:p>
          <a:p>
            <a:pPr lvl="0">
              <a:lnSpc>
                <a:spcPct val="110000"/>
              </a:lnSpc>
              <a:spcBef>
                <a:spcPts val="0"/>
              </a:spcBef>
              <a:spcAft>
                <a:spcPts val="1200"/>
              </a:spcAft>
            </a:pPr>
            <a:endParaRPr lang="en-US">
              <a:ea typeface="+mn-lt"/>
              <a:cs typeface="+mn-lt"/>
            </a:endParaRPr>
          </a:p>
          <a:p>
            <a:pPr fontAlgn="base"/>
            <a:r>
              <a:rPr lang="en-US">
                <a:ea typeface="+mn-lt"/>
                <a:cs typeface="+mn-lt"/>
              </a:rPr>
              <a:t>increasing a sense of hope and purpose</a:t>
            </a:r>
          </a:p>
          <a:p>
            <a:pPr lvl="0">
              <a:lnSpc>
                <a:spcPct val="110000"/>
              </a:lnSpc>
              <a:spcBef>
                <a:spcPts val="0"/>
              </a:spcBef>
              <a:spcAft>
                <a:spcPts val="1200"/>
              </a:spcAft>
            </a:pPr>
            <a:endParaRPr lang="en-US">
              <a:ea typeface="+mn-lt"/>
              <a:cs typeface="+mn-lt"/>
            </a:endParaRPr>
          </a:p>
          <a:p>
            <a:pPr fontAlgn="base"/>
            <a:r>
              <a:rPr lang="en-US">
                <a:ea typeface="+mn-lt"/>
                <a:cs typeface="+mn-lt"/>
              </a:rPr>
              <a:t>modeling moral behaviors</a:t>
            </a:r>
          </a:p>
          <a:p>
            <a:pPr lvl="0">
              <a:lnSpc>
                <a:spcPct val="110000"/>
              </a:lnSpc>
              <a:spcBef>
                <a:spcPts val="0"/>
              </a:spcBef>
              <a:spcAft>
                <a:spcPts val="1200"/>
              </a:spcAft>
            </a:pPr>
            <a:endParaRPr lang="en-US">
              <a:ea typeface="+mn-lt"/>
              <a:cs typeface="+mn-lt"/>
            </a:endParaRPr>
          </a:p>
        </p:txBody>
      </p:sp>
      <p:sp>
        <p:nvSpPr>
          <p:cNvPr id="3" name="Content Placeholder 3">
            <a:extLst>
              <a:ext uri="{FF2B5EF4-FFF2-40B4-BE49-F238E27FC236}">
                <a16:creationId xmlns:a16="http://schemas.microsoft.com/office/drawing/2014/main" id="{464552D5-606D-4787-8CED-C10BEB98CFA7}"/>
              </a:ext>
            </a:extLst>
          </p:cNvPr>
          <p:cNvSpPr txBox="1">
            <a:spLocks/>
          </p:cNvSpPr>
          <p:nvPr/>
        </p:nvSpPr>
        <p:spPr>
          <a:xfrm>
            <a:off x="6449855" y="1474399"/>
            <a:ext cx="5286381" cy="423839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r>
              <a:rPr lang="en-US">
                <a:ea typeface="+mn-lt"/>
                <a:cs typeface="+mn-lt"/>
              </a:rPr>
              <a:t>facilitating activities to create sense of belonging</a:t>
            </a:r>
            <a:endParaRPr lang="en-US"/>
          </a:p>
          <a:p>
            <a:pPr>
              <a:lnSpc>
                <a:spcPct val="110000"/>
              </a:lnSpc>
              <a:spcBef>
                <a:spcPts val="0"/>
              </a:spcBef>
              <a:spcAft>
                <a:spcPts val="1200"/>
              </a:spcAft>
            </a:pPr>
            <a:endParaRPr lang="en-US"/>
          </a:p>
          <a:p>
            <a:pPr fontAlgn="base"/>
            <a:r>
              <a:rPr lang="en-US">
                <a:ea typeface="+mn-lt"/>
                <a:cs typeface="+mn-lt"/>
              </a:rPr>
              <a:t>encouraging youth to observe and remember behaviors that are rewarded. </a:t>
            </a:r>
          </a:p>
          <a:p>
            <a:pPr fontAlgn="base"/>
            <a:r>
              <a:rPr lang="en-US">
                <a:ea typeface="+mn-lt"/>
                <a:cs typeface="+mn-lt"/>
              </a:rPr>
              <a:t>modeling positive ways to express emotions  by labeling and acknowledging.</a:t>
            </a:r>
          </a:p>
          <a:p>
            <a:pPr marL="0" indent="0">
              <a:lnSpc>
                <a:spcPct val="110000"/>
              </a:lnSpc>
              <a:spcBef>
                <a:spcPts val="0"/>
              </a:spcBef>
              <a:spcAft>
                <a:spcPts val="1200"/>
              </a:spcAft>
              <a:buNone/>
            </a:pPr>
            <a:endParaRPr lang="en-US">
              <a:ea typeface="+mn-lt"/>
              <a:cs typeface="+mn-lt"/>
            </a:endParaRPr>
          </a:p>
          <a:p>
            <a:pPr fontAlgn="base"/>
            <a:r>
              <a:rPr lang="en-US">
                <a:ea typeface="+mn-lt"/>
                <a:cs typeface="+mn-lt"/>
              </a:rPr>
              <a:t>teaching youth how to set a goal and develop strategies to reach it.</a:t>
            </a:r>
          </a:p>
          <a:p>
            <a:pPr>
              <a:lnSpc>
                <a:spcPct val="110000"/>
              </a:lnSpc>
              <a:spcBef>
                <a:spcPts val="0"/>
              </a:spcBef>
              <a:spcAft>
                <a:spcPts val="1200"/>
              </a:spcAft>
            </a:pPr>
            <a:endParaRPr lang="en-US">
              <a:ea typeface="+mn-lt"/>
              <a:cs typeface="+mn-lt"/>
            </a:endParaRPr>
          </a:p>
        </p:txBody>
      </p:sp>
    </p:spTree>
    <p:extLst>
      <p:ext uri="{BB962C8B-B14F-4D97-AF65-F5344CB8AC3E}">
        <p14:creationId xmlns:p14="http://schemas.microsoft.com/office/powerpoint/2010/main" val="2396859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758463"/>
            <a:ext cx="5212552" cy="2191746"/>
          </a:xfrm>
        </p:spPr>
        <p:txBody>
          <a:bodyPr>
            <a:normAutofit/>
          </a:bodyPr>
          <a:lstStyle/>
          <a:p>
            <a:r>
              <a:rPr lang="en-US"/>
              <a:t>Empowerment of Others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753065" cy="456837"/>
          </a:xfrm>
        </p:spPr>
        <p:txBody>
          <a:bodyPr>
            <a:normAutofit/>
          </a:bodyPr>
          <a:lstStyle/>
          <a:p>
            <a:r>
              <a:rPr lang="en-US"/>
              <a:t>Positive Youth Development Domain</a:t>
            </a:r>
          </a:p>
        </p:txBody>
      </p:sp>
    </p:spTree>
    <p:extLst>
      <p:ext uri="{BB962C8B-B14F-4D97-AF65-F5344CB8AC3E}">
        <p14:creationId xmlns:p14="http://schemas.microsoft.com/office/powerpoint/2010/main" val="2109849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8"/>
            <a:ext cx="11176958" cy="972213"/>
          </a:xfrm>
        </p:spPr>
        <p:txBody>
          <a:bodyPr>
            <a:normAutofit/>
          </a:bodyPr>
          <a:lstStyle/>
          <a:p>
            <a:r>
              <a:rPr lang="en-US">
                <a:ea typeface="+mj-lt"/>
                <a:cs typeface="+mj-lt"/>
              </a:rPr>
              <a:t>external assets supporting youth empowerment</a:t>
            </a:r>
            <a:endParaRPr lang="en-US"/>
          </a:p>
          <a:p>
            <a:endParaRPr lang="en-US"/>
          </a:p>
        </p:txBody>
      </p:sp>
      <p:sp>
        <p:nvSpPr>
          <p:cNvPr id="3" name="Content Placeholder 2"/>
          <p:cNvSpPr>
            <a:spLocks noGrp="1"/>
          </p:cNvSpPr>
          <p:nvPr>
            <p:ph idx="1"/>
          </p:nvPr>
        </p:nvSpPr>
        <p:spPr>
          <a:xfrm>
            <a:off x="493143" y="1129304"/>
            <a:ext cx="6653265" cy="5194817"/>
          </a:xfrm>
        </p:spPr>
        <p:txBody>
          <a:bodyPr vert="horz" lIns="91440" tIns="45720" rIns="91440" bIns="45720" rtlCol="0" anchor="t">
            <a:noAutofit/>
          </a:bodyPr>
          <a:lstStyle/>
          <a:p>
            <a:pPr fontAlgn="base"/>
            <a:endParaRPr lang="en-US"/>
          </a:p>
          <a:p>
            <a:pPr lvl="1">
              <a:buClr>
                <a:srgbClr val="61C250"/>
              </a:buClr>
            </a:pPr>
            <a:r>
              <a:rPr lang="en-US" sz="2400">
                <a:ea typeface="+mn-lt"/>
                <a:cs typeface="+mn-lt"/>
              </a:rPr>
              <a:t>Community values youth - young people feel valued and appreciated by adults.</a:t>
            </a:r>
          </a:p>
          <a:p>
            <a:pPr lvl="1">
              <a:buClr>
                <a:srgbClr val="61C250"/>
              </a:buClr>
            </a:pPr>
            <a:endParaRPr lang="en-US" sz="2400">
              <a:ea typeface="+mn-lt"/>
              <a:cs typeface="+mn-lt"/>
            </a:endParaRPr>
          </a:p>
          <a:p>
            <a:pPr lvl="1">
              <a:buClr>
                <a:srgbClr val="61C250"/>
              </a:buClr>
            </a:pPr>
            <a:r>
              <a:rPr lang="en-US" sz="2400">
                <a:ea typeface="+mn-lt"/>
                <a:cs typeface="+mn-lt"/>
              </a:rPr>
              <a:t>Youth as resources - young people contribute to decisions and are given useful roles in the community.</a:t>
            </a:r>
          </a:p>
          <a:p>
            <a:pPr lvl="1">
              <a:buClr>
                <a:srgbClr val="61C250"/>
              </a:buClr>
            </a:pPr>
            <a:endParaRPr lang="en-US" sz="2400">
              <a:ea typeface="+mn-lt"/>
              <a:cs typeface="+mn-lt"/>
            </a:endParaRPr>
          </a:p>
          <a:p>
            <a:pPr lvl="1">
              <a:buClr>
                <a:srgbClr val="61C250"/>
              </a:buClr>
            </a:pPr>
            <a:r>
              <a:rPr lang="en-US" sz="2400">
                <a:ea typeface="+mn-lt"/>
                <a:cs typeface="+mn-lt"/>
              </a:rPr>
              <a:t>Service to others - young people have opportunities to help others in the community.</a:t>
            </a:r>
          </a:p>
          <a:p>
            <a:pPr lvl="1">
              <a:buClr>
                <a:srgbClr val="61C250"/>
              </a:buClr>
            </a:pPr>
            <a:endParaRPr lang="en-US" sz="2400">
              <a:ea typeface="+mn-lt"/>
              <a:cs typeface="+mn-lt"/>
            </a:endParaRPr>
          </a:p>
          <a:p>
            <a:pPr lvl="1">
              <a:buClr>
                <a:srgbClr val="61C250"/>
              </a:buClr>
            </a:pPr>
            <a:r>
              <a:rPr lang="en-US" sz="2400">
                <a:ea typeface="+mn-lt"/>
                <a:cs typeface="+mn-lt"/>
              </a:rPr>
              <a:t>Safety - young people feel safe at home, at school, and in the neighborhood.</a:t>
            </a:r>
          </a:p>
          <a:p>
            <a:endParaRPr lang="en-US"/>
          </a:p>
        </p:txBody>
      </p:sp>
      <p:pic>
        <p:nvPicPr>
          <p:cNvPr id="8" name="Picture 8">
            <a:extLst>
              <a:ext uri="{FF2B5EF4-FFF2-40B4-BE49-F238E27FC236}">
                <a16:creationId xmlns:a16="http://schemas.microsoft.com/office/drawing/2014/main" id="{BCFC8E83-47C3-4546-AAC8-FA39235B19C5}"/>
              </a:ext>
            </a:extLst>
          </p:cNvPr>
          <p:cNvPicPr>
            <a:picLocks noChangeAspect="1"/>
          </p:cNvPicPr>
          <p:nvPr/>
        </p:nvPicPr>
        <p:blipFill>
          <a:blip r:embed="rId3"/>
          <a:stretch>
            <a:fillRect/>
          </a:stretch>
        </p:blipFill>
        <p:spPr>
          <a:xfrm>
            <a:off x="6607834" y="2103861"/>
            <a:ext cx="5043577" cy="3354768"/>
          </a:xfrm>
          <a:prstGeom prst="rect">
            <a:avLst/>
          </a:prstGeom>
          <a:ln>
            <a:noFill/>
          </a:ln>
        </p:spPr>
      </p:pic>
    </p:spTree>
    <p:extLst>
      <p:ext uri="{BB962C8B-B14F-4D97-AF65-F5344CB8AC3E}">
        <p14:creationId xmlns:p14="http://schemas.microsoft.com/office/powerpoint/2010/main" val="2776825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Volunteers should try to provide:</a:t>
            </a:r>
          </a:p>
        </p:txBody>
      </p:sp>
      <p:sp>
        <p:nvSpPr>
          <p:cNvPr id="3" name="Content Placeholder 2"/>
          <p:cNvSpPr>
            <a:spLocks noGrp="1"/>
          </p:cNvSpPr>
          <p:nvPr>
            <p:ph idx="1"/>
          </p:nvPr>
        </p:nvSpPr>
        <p:spPr>
          <a:xfrm>
            <a:off x="665673" y="1356836"/>
            <a:ext cx="8760761" cy="5290783"/>
          </a:xfrm>
        </p:spPr>
        <p:txBody>
          <a:bodyPr vert="horz" lIns="91440" tIns="45720" rIns="91440" bIns="45720" rtlCol="0" anchor="t">
            <a:normAutofit/>
          </a:bodyPr>
          <a:lstStyle/>
          <a:p>
            <a:pPr lvl="0">
              <a:buAutoNum type="arabicPeriod"/>
            </a:pPr>
            <a:endParaRPr lang="en-US" sz="3200">
              <a:cs typeface="Arial"/>
            </a:endParaRPr>
          </a:p>
          <a:p>
            <a:pPr marL="914400" lvl="1" indent="-457200">
              <a:buClr>
                <a:srgbClr val="61C250"/>
              </a:buClr>
              <a:buFont typeface="Arial" panose="020B0604020202020204"/>
              <a:buChar char="•"/>
            </a:pPr>
            <a:r>
              <a:rPr lang="en-US" sz="3200">
                <a:ea typeface="+mn-lt"/>
                <a:cs typeface="+mn-lt"/>
              </a:rPr>
              <a:t>Several opportunities to make choices or decisions</a:t>
            </a:r>
            <a:endParaRPr lang="en-US">
              <a:cs typeface="Arial" panose="020B0604020202020204"/>
            </a:endParaRPr>
          </a:p>
          <a:p>
            <a:pPr marL="914400" lvl="1" indent="-457200">
              <a:buClr>
                <a:srgbClr val="61C250"/>
              </a:buClr>
              <a:buFont typeface="Arial" panose="020B0604020202020204"/>
              <a:buChar char="•"/>
            </a:pPr>
            <a:r>
              <a:rPr lang="en-US" sz="3200">
                <a:ea typeface="+mn-lt"/>
                <a:cs typeface="+mn-lt"/>
              </a:rPr>
              <a:t>Continuous opportunities to ask questions</a:t>
            </a:r>
            <a:endParaRPr lang="en-US">
              <a:cs typeface="Arial" panose="020B0604020202020204"/>
            </a:endParaRPr>
          </a:p>
          <a:p>
            <a:pPr marL="914400" lvl="1" indent="-457200">
              <a:buClr>
                <a:srgbClr val="61C250"/>
              </a:buClr>
              <a:buFont typeface="Arial" panose="020B0604020202020204"/>
              <a:buChar char="•"/>
            </a:pPr>
            <a:r>
              <a:rPr lang="en-US" sz="3200">
                <a:ea typeface="+mn-lt"/>
                <a:cs typeface="+mn-lt"/>
              </a:rPr>
              <a:t>Acknowledgement of youth’s ideas</a:t>
            </a:r>
            <a:endParaRPr lang="en-US">
              <a:cs typeface="Arial" panose="020B0604020202020204"/>
            </a:endParaRPr>
          </a:p>
          <a:p>
            <a:pPr marL="914400" lvl="1" indent="-457200">
              <a:buClr>
                <a:srgbClr val="61C250"/>
              </a:buClr>
              <a:buFont typeface="Arial" panose="020B0604020202020204"/>
              <a:buChar char="•"/>
            </a:pPr>
            <a:r>
              <a:rPr lang="en-US" sz="3200">
                <a:ea typeface="+mn-lt"/>
                <a:cs typeface="+mn-lt"/>
              </a:rPr>
              <a:t>A commitment to try the children’s ideas and work as a team</a:t>
            </a:r>
            <a:endParaRPr lang="en-US">
              <a:cs typeface="Arial" panose="020B0604020202020204"/>
            </a:endParaRPr>
          </a:p>
          <a:p>
            <a:pPr marL="914400" lvl="1" indent="-457200">
              <a:buClr>
                <a:srgbClr val="61C250"/>
              </a:buClr>
              <a:buFont typeface="Arial" panose="020B0604020202020204"/>
              <a:buChar char="•"/>
            </a:pPr>
            <a:r>
              <a:rPr lang="en-US" sz="3200">
                <a:ea typeface="+mn-lt"/>
                <a:cs typeface="+mn-lt"/>
              </a:rPr>
              <a:t>Allowance for autonomy and shared responsibility </a:t>
            </a:r>
            <a:endParaRPr lang="en-US">
              <a:cs typeface="Arial" panose="020B0604020202020204"/>
            </a:endParaRPr>
          </a:p>
          <a:p>
            <a:pPr marL="457200" indent="-457200">
              <a:buAutoNum type="arabicPeriod"/>
            </a:pPr>
            <a:endParaRPr lang="en-US"/>
          </a:p>
        </p:txBody>
      </p:sp>
    </p:spTree>
    <p:extLst>
      <p:ext uri="{BB962C8B-B14F-4D97-AF65-F5344CB8AC3E}">
        <p14:creationId xmlns:p14="http://schemas.microsoft.com/office/powerpoint/2010/main" val="3138259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4051994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Activities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716655"/>
            <a:ext cx="10515600" cy="1046836"/>
          </a:xfrm>
        </p:spPr>
        <p:txBody>
          <a:bodyPr>
            <a:noAutofit/>
          </a:bodyPr>
          <a:lstStyle/>
          <a:p>
            <a:endParaRPr lang="en-US"/>
          </a:p>
          <a:p>
            <a:r>
              <a:rPr lang="en-US"/>
              <a:t>Empowerment of others</a:t>
            </a:r>
          </a:p>
          <a:p>
            <a:r>
              <a:rPr lang="en-US"/>
              <a:t>Positive youth Development Domain</a:t>
            </a:r>
          </a:p>
          <a:p>
            <a:endParaRPr lang="en-US"/>
          </a:p>
        </p:txBody>
      </p:sp>
    </p:spTree>
    <p:extLst>
      <p:ext uri="{BB962C8B-B14F-4D97-AF65-F5344CB8AC3E}">
        <p14:creationId xmlns:p14="http://schemas.microsoft.com/office/powerpoint/2010/main" val="2183251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65488" y="444638"/>
            <a:ext cx="9488312" cy="972213"/>
          </a:xfrm>
        </p:spPr>
        <p:txBody>
          <a:bodyPr>
            <a:normAutofit/>
          </a:bodyPr>
          <a:lstStyle/>
          <a:p>
            <a:r>
              <a:rPr lang="en-US" dirty="0"/>
              <a:t>Balloon Community</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367668" y="2219657"/>
            <a:ext cx="9454243" cy="5065737"/>
          </a:xfrm>
        </p:spPr>
        <p:txBody>
          <a:bodyPr vert="horz" lIns="91440" tIns="45720" rIns="91440" bIns="45720" rtlCol="0" anchor="t">
            <a:normAutofit/>
          </a:bodyPr>
          <a:lstStyle/>
          <a:p>
            <a:pPr>
              <a:buClr>
                <a:srgbClr val="339966"/>
              </a:buClr>
              <a:buAutoNum type="arabicPeriod"/>
            </a:pPr>
            <a:r>
              <a:rPr lang="en-US" dirty="0">
                <a:ea typeface="+mn-lt"/>
                <a:cs typeface="+mn-lt"/>
              </a:rPr>
              <a:t>Blow up  balloons, ¾ full.  Write your name and the role/trait they most align with.</a:t>
            </a:r>
          </a:p>
          <a:p>
            <a:pPr>
              <a:buClr>
                <a:srgbClr val="339966"/>
              </a:buClr>
              <a:buAutoNum type="arabicPeriod"/>
            </a:pPr>
            <a:r>
              <a:rPr lang="en-US" dirty="0">
                <a:ea typeface="+mn-lt"/>
                <a:cs typeface="+mn-lt"/>
              </a:rPr>
              <a:t>Collect and spread balloons out over a large space.</a:t>
            </a:r>
          </a:p>
          <a:p>
            <a:pPr>
              <a:buClr>
                <a:srgbClr val="339966"/>
              </a:buClr>
              <a:buAutoNum type="arabicPeriod"/>
            </a:pPr>
            <a:r>
              <a:rPr lang="en-US" dirty="0">
                <a:ea typeface="+mn-lt"/>
                <a:cs typeface="+mn-lt"/>
              </a:rPr>
              <a:t>Give everyone 5 - 10 seconds to find a balloon, not their own. </a:t>
            </a:r>
          </a:p>
          <a:p>
            <a:pPr>
              <a:buClr>
                <a:srgbClr val="339966"/>
              </a:buClr>
              <a:buAutoNum type="arabicPeriod"/>
            </a:pPr>
            <a:r>
              <a:rPr lang="en-US" dirty="0">
                <a:ea typeface="+mn-lt"/>
                <a:cs typeface="+mn-lt"/>
              </a:rPr>
              <a:t>Deliver balloon to the correct person.  Share with the person why the role/trait they listed  is helpful when either serving on a committee or as a member of the community. </a:t>
            </a:r>
          </a:p>
          <a:p>
            <a:pPr>
              <a:buClr>
                <a:srgbClr val="339966"/>
              </a:buClr>
              <a:buAutoNum type="arabicPeriod"/>
            </a:pPr>
            <a:r>
              <a:rPr lang="en-US" sz="2400" dirty="0">
                <a:ea typeface="+mn-lt"/>
                <a:cs typeface="+mn-lt"/>
              </a:rPr>
              <a:t>As a group, discuss how each of the six common roles found in a teamwork environment can benefit our community/committees. </a:t>
            </a:r>
            <a:endParaRPr lang="en-US">
              <a:ea typeface="+mn-lt"/>
              <a:cs typeface="+mn-lt"/>
            </a:endParaRPr>
          </a:p>
          <a:p>
            <a:pPr lvl="1">
              <a:buSzTx/>
              <a:buFont typeface="LucidaGrande" panose="020B0604020202020204"/>
              <a:buChar char="◦"/>
            </a:pPr>
            <a:endParaRPr lang="en-US">
              <a:cs typeface="Arial"/>
            </a:endParaRPr>
          </a:p>
        </p:txBody>
      </p:sp>
      <p:pic>
        <p:nvPicPr>
          <p:cNvPr id="5" name="Picture 4" descr="Text, icon&#10;&#10;Description automatically generated">
            <a:extLst>
              <a:ext uri="{FF2B5EF4-FFF2-40B4-BE49-F238E27FC236}">
                <a16:creationId xmlns:a16="http://schemas.microsoft.com/office/drawing/2014/main" id="{F92E0632-C455-4684-9397-A031A757075E}"/>
              </a:ext>
            </a:extLst>
          </p:cNvPr>
          <p:cNvPicPr>
            <a:picLocks noChangeAspect="1"/>
          </p:cNvPicPr>
          <p:nvPr/>
        </p:nvPicPr>
        <p:blipFill>
          <a:blip r:embed="rId3"/>
          <a:stretch>
            <a:fillRect/>
          </a:stretch>
        </p:blipFill>
        <p:spPr>
          <a:xfrm rot="-960000">
            <a:off x="272726" y="241518"/>
            <a:ext cx="1464289" cy="1814765"/>
          </a:xfrm>
          <a:prstGeom prst="rect">
            <a:avLst/>
          </a:prstGeom>
        </p:spPr>
      </p:pic>
      <p:sp>
        <p:nvSpPr>
          <p:cNvPr id="4" name="TextBox 3">
            <a:extLst>
              <a:ext uri="{FF2B5EF4-FFF2-40B4-BE49-F238E27FC236}">
                <a16:creationId xmlns:a16="http://schemas.microsoft.com/office/drawing/2014/main" id="{239694A3-6E81-47A6-BF4D-C7BCAB63DC46}"/>
              </a:ext>
            </a:extLst>
          </p:cNvPr>
          <p:cNvSpPr txBox="1"/>
          <p:nvPr/>
        </p:nvSpPr>
        <p:spPr>
          <a:xfrm>
            <a:off x="928006" y="50373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Arial"/>
            </a:endParaRPr>
          </a:p>
        </p:txBody>
      </p:sp>
    </p:spTree>
    <p:extLst>
      <p:ext uri="{BB962C8B-B14F-4D97-AF65-F5344CB8AC3E}">
        <p14:creationId xmlns:p14="http://schemas.microsoft.com/office/powerpoint/2010/main" val="14291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965065" y="1249770"/>
            <a:ext cx="9431867" cy="972213"/>
          </a:xfrm>
        </p:spPr>
        <p:txBody>
          <a:bodyPr>
            <a:normAutofit/>
          </a:bodyPr>
          <a:lstStyle/>
          <a:p>
            <a:r>
              <a:rPr lang="en-US" dirty="0">
                <a:ea typeface="+mj-lt"/>
                <a:cs typeface="+mj-lt"/>
              </a:rPr>
              <a:t>Thriving Communities Brainstorm</a:t>
            </a:r>
            <a:endParaRPr lang="en-US">
              <a:cs typeface="Arial"/>
            </a:endParaRPr>
          </a:p>
          <a:p>
            <a:endParaRPr lang="en-US"/>
          </a:p>
          <a:p>
            <a:endParaRPr lang="en-US" b="0">
              <a:highlight>
                <a:srgbClr val="FFFF00"/>
              </a:highlight>
              <a:ea typeface="+mj-lt"/>
              <a:cs typeface="+mj-lt"/>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476342" y="1734482"/>
            <a:ext cx="10515600" cy="4616702"/>
          </a:xfrm>
        </p:spPr>
        <p:txBody>
          <a:bodyPr vert="horz" lIns="91440" tIns="45720" rIns="91440" bIns="45720" rtlCol="0" anchor="t">
            <a:normAutofit/>
          </a:bodyPr>
          <a:lstStyle/>
          <a:p>
            <a:pPr marL="0" indent="0">
              <a:buNone/>
            </a:pPr>
            <a:endParaRPr lang="en-US" dirty="0">
              <a:cs typeface="Arial"/>
            </a:endParaRPr>
          </a:p>
          <a:p>
            <a:pPr>
              <a:buFont typeface="LucidaGrande" panose="020B0604020202020204"/>
              <a:buChar char="•"/>
            </a:pPr>
            <a:r>
              <a:rPr lang="en-US" dirty="0">
                <a:ea typeface="+mn-lt"/>
                <a:cs typeface="+mn-lt"/>
              </a:rPr>
              <a:t>In your small group brainstorm what factors contribute to a thriving community. Write individual ideas on sticky notes. </a:t>
            </a:r>
          </a:p>
          <a:p>
            <a:pPr marL="0" indent="0">
              <a:buNone/>
            </a:pPr>
            <a:endParaRPr lang="en-US" dirty="0">
              <a:ea typeface="+mn-lt"/>
              <a:cs typeface="+mn-lt"/>
            </a:endParaRPr>
          </a:p>
          <a:p>
            <a:pPr>
              <a:buFont typeface="LucidaGrande" panose="020B0604020202020204"/>
              <a:buChar char="•"/>
            </a:pPr>
            <a:r>
              <a:rPr lang="en-US" dirty="0">
                <a:ea typeface="+mn-lt"/>
                <a:cs typeface="+mn-lt"/>
              </a:rPr>
              <a:t>Look at the ideas you generated and divide them into the six categories you see on the wall.    </a:t>
            </a:r>
          </a:p>
          <a:p>
            <a:pPr marL="0" indent="0">
              <a:buNone/>
            </a:pPr>
            <a:endParaRPr lang="en-US" dirty="0">
              <a:ea typeface="+mn-lt"/>
              <a:cs typeface="+mn-lt"/>
            </a:endParaRPr>
          </a:p>
          <a:p>
            <a:pPr>
              <a:buFont typeface="LucidaGrande" panose="020B0604020202020204"/>
              <a:buChar char="•"/>
            </a:pPr>
            <a:r>
              <a:rPr lang="en-US" dirty="0">
                <a:ea typeface="+mn-lt"/>
                <a:cs typeface="+mn-lt"/>
              </a:rPr>
              <a:t> Discuss the following: </a:t>
            </a:r>
          </a:p>
          <a:p>
            <a:pPr lvl="1"/>
            <a:r>
              <a:rPr lang="en-US" dirty="0">
                <a:ea typeface="+mn-lt"/>
                <a:cs typeface="+mn-lt"/>
              </a:rPr>
              <a:t>Do you see any themes? </a:t>
            </a:r>
          </a:p>
          <a:p>
            <a:pPr lvl="1"/>
            <a:r>
              <a:rPr lang="en-US" dirty="0">
                <a:ea typeface="+mn-lt"/>
                <a:cs typeface="+mn-lt"/>
              </a:rPr>
              <a:t>What do you think would help address the issues in your community? </a:t>
            </a:r>
            <a:endParaRPr lang="en-US">
              <a:ea typeface="+mn-lt"/>
              <a:cs typeface="+mn-lt"/>
            </a:endParaRPr>
          </a:p>
          <a:p>
            <a:pPr lvl="1"/>
            <a:r>
              <a:rPr lang="en-US" dirty="0">
                <a:ea typeface="+mn-lt"/>
                <a:cs typeface="+mn-lt"/>
              </a:rPr>
              <a:t>Where can youth help and serve in their community?  </a:t>
            </a:r>
            <a:endParaRPr lang="en-US">
              <a:ea typeface="+mn-lt"/>
              <a:cs typeface="+mn-lt"/>
            </a:endParaRPr>
          </a:p>
          <a:p>
            <a:pPr lvl="1"/>
            <a:r>
              <a:rPr lang="en-US" dirty="0">
                <a:ea typeface="+mn-lt"/>
                <a:cs typeface="+mn-lt"/>
              </a:rPr>
              <a:t>What role can they have? </a:t>
            </a:r>
            <a:endParaRPr lang="en-US" dirty="0">
              <a:cs typeface="Arial"/>
            </a:endParaRPr>
          </a:p>
        </p:txBody>
      </p:sp>
      <p:pic>
        <p:nvPicPr>
          <p:cNvPr id="5" name="Picture 4" descr="Text, icon&#10;&#10;Description automatically generated">
            <a:extLst>
              <a:ext uri="{FF2B5EF4-FFF2-40B4-BE49-F238E27FC236}">
                <a16:creationId xmlns:a16="http://schemas.microsoft.com/office/drawing/2014/main" id="{37093B88-6CBE-47BD-BD0F-AB8D80572A36}"/>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391453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965065" y="1249770"/>
            <a:ext cx="9431867" cy="972213"/>
          </a:xfrm>
        </p:spPr>
        <p:txBody>
          <a:bodyPr>
            <a:normAutofit/>
          </a:bodyPr>
          <a:lstStyle/>
          <a:p>
            <a:r>
              <a:rPr lang="en-US" dirty="0">
                <a:ea typeface="+mj-lt"/>
                <a:cs typeface="+mj-lt"/>
              </a:rPr>
              <a:t>Subtle Discrimination</a:t>
            </a:r>
            <a:endParaRPr lang="en-US" dirty="0"/>
          </a:p>
          <a:p>
            <a:endParaRPr lang="en-US"/>
          </a:p>
          <a:p>
            <a:endParaRPr lang="en-US" b="0">
              <a:highlight>
                <a:srgbClr val="FFFF00"/>
              </a:highlight>
              <a:ea typeface="+mj-lt"/>
              <a:cs typeface="+mj-lt"/>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476342" y="1734482"/>
            <a:ext cx="10515600" cy="4616702"/>
          </a:xfrm>
        </p:spPr>
        <p:txBody>
          <a:bodyPr vert="horz" lIns="91440" tIns="45720" rIns="91440" bIns="45720" rtlCol="0" anchor="t">
            <a:normAutofit fontScale="92500" lnSpcReduction="10000"/>
          </a:bodyPr>
          <a:lstStyle/>
          <a:p>
            <a:pPr>
              <a:buFont typeface="LucidaGrande"/>
              <a:buChar char="•"/>
            </a:pPr>
            <a:endParaRPr lang="en-US" dirty="0">
              <a:cs typeface="Arial"/>
            </a:endParaRPr>
          </a:p>
          <a:p>
            <a:pPr>
              <a:buFont typeface="LucidaGrande"/>
              <a:buChar char="•"/>
            </a:pPr>
            <a:r>
              <a:rPr lang="en-US" dirty="0">
                <a:ea typeface="+mn-lt"/>
                <a:cs typeface="+mn-lt"/>
              </a:rPr>
              <a:t>A label will be placed on your forehead.</a:t>
            </a:r>
            <a:endParaRPr lang="en-US" dirty="0"/>
          </a:p>
          <a:p>
            <a:pPr>
              <a:buFont typeface="LucidaGrande"/>
              <a:buChar char="•"/>
            </a:pPr>
            <a:r>
              <a:rPr lang="en-US" dirty="0">
                <a:ea typeface="+mn-lt"/>
                <a:cs typeface="+mn-lt"/>
              </a:rPr>
              <a:t>Mingle with each other and follow the instructions on the label of each person they encounter.  </a:t>
            </a:r>
          </a:p>
          <a:p>
            <a:pPr>
              <a:buFont typeface="LucidaGrande"/>
              <a:buChar char="•"/>
            </a:pPr>
            <a:r>
              <a:rPr lang="en-US" dirty="0">
                <a:ea typeface="+mn-lt"/>
                <a:cs typeface="+mn-lt"/>
              </a:rPr>
              <a:t>Return to your seats. Were you able to guess what your label said?</a:t>
            </a:r>
          </a:p>
          <a:p>
            <a:pPr>
              <a:buFont typeface="LucidaGrande"/>
              <a:buChar char="•"/>
            </a:pPr>
            <a:r>
              <a:rPr lang="en-US" dirty="0">
                <a:ea typeface="+mn-lt"/>
                <a:cs typeface="+mn-lt"/>
              </a:rPr>
              <a:t>Discussion questions:</a:t>
            </a:r>
          </a:p>
          <a:p>
            <a:pPr marL="971550" lvl="1" indent="-285750">
              <a:buFont typeface="LucidaGrande"/>
            </a:pPr>
            <a:r>
              <a:rPr lang="en-US" sz="2400" dirty="0">
                <a:ea typeface="+mn-lt"/>
                <a:cs typeface="+mn-lt"/>
              </a:rPr>
              <a:t>Among the volunteers, what label did you have?  What was your experience wearing it? </a:t>
            </a:r>
          </a:p>
          <a:p>
            <a:pPr marL="971550" lvl="1" indent="-285750">
              <a:buFont typeface="LucidaGrande"/>
            </a:pPr>
            <a:r>
              <a:rPr lang="en-US" sz="2400" dirty="0">
                <a:ea typeface="+mn-lt"/>
                <a:cs typeface="+mn-lt"/>
              </a:rPr>
              <a:t>How did the treatment make you feel?  How did you respond to those feelings?</a:t>
            </a:r>
            <a:endParaRPr lang="en-US" dirty="0"/>
          </a:p>
          <a:p>
            <a:pPr marL="971550" lvl="1" indent="-285750">
              <a:buFont typeface="LucidaGrande"/>
            </a:pPr>
            <a:r>
              <a:rPr lang="en-US" sz="2400" dirty="0">
                <a:ea typeface="+mn-lt"/>
                <a:cs typeface="+mn-lt"/>
              </a:rPr>
              <a:t>How did you treat other people in the group? How did that make you feel?</a:t>
            </a:r>
            <a:endParaRPr lang="en-US" dirty="0"/>
          </a:p>
          <a:p>
            <a:pPr marL="971550" lvl="1" indent="-285750">
              <a:buFont typeface="LucidaGrande"/>
            </a:pPr>
            <a:r>
              <a:rPr lang="en-US" sz="2400" dirty="0">
                <a:ea typeface="+mn-lt"/>
                <a:cs typeface="+mn-lt"/>
              </a:rPr>
              <a:t>Among the observers, what did you notice happening? How does this activity relate to societal discrimination? </a:t>
            </a:r>
            <a:endParaRPr lang="en-US" dirty="0"/>
          </a:p>
          <a:p>
            <a:pPr>
              <a:buFont typeface="LucidaGrande"/>
              <a:buChar char="•"/>
            </a:pPr>
            <a:endParaRPr lang="en-US" dirty="0">
              <a:ea typeface="+mn-lt"/>
              <a:cs typeface="+mn-lt"/>
            </a:endParaRPr>
          </a:p>
          <a:p>
            <a:pPr marL="0" indent="0">
              <a:buFont typeface="LucidaGrande"/>
            </a:pPr>
            <a:endParaRPr lang="en-US"/>
          </a:p>
        </p:txBody>
      </p:sp>
      <p:pic>
        <p:nvPicPr>
          <p:cNvPr id="5" name="Picture 4" descr="Text, icon&#10;&#10;Description automatically generated">
            <a:extLst>
              <a:ext uri="{FF2B5EF4-FFF2-40B4-BE49-F238E27FC236}">
                <a16:creationId xmlns:a16="http://schemas.microsoft.com/office/drawing/2014/main" id="{37093B88-6CBE-47BD-BD0F-AB8D80572A36}"/>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10934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771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8" y="1565031"/>
            <a:ext cx="5835191" cy="2385178"/>
          </a:xfrm>
        </p:spPr>
        <p:txBody>
          <a:bodyPr>
            <a:normAutofit/>
          </a:bodyPr>
          <a:lstStyle/>
          <a:p>
            <a:r>
              <a:rPr lang="en-US"/>
              <a:t>Practicing Youth- Adult Partnership</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6023999" cy="456837"/>
          </a:xfrm>
        </p:spPr>
        <p:txBody>
          <a:bodyPr>
            <a:normAutofit/>
          </a:bodyPr>
          <a:lstStyle/>
          <a:p>
            <a:r>
              <a:rPr lang="en-US"/>
              <a:t>Positive Youth Development Domain</a:t>
            </a:r>
          </a:p>
        </p:txBody>
      </p:sp>
    </p:spTree>
    <p:extLst>
      <p:ext uri="{BB962C8B-B14F-4D97-AF65-F5344CB8AC3E}">
        <p14:creationId xmlns:p14="http://schemas.microsoft.com/office/powerpoint/2010/main" val="34969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3926934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Key elements of developmental relationships</a:t>
            </a:r>
            <a:endParaRPr lang="en-US"/>
          </a:p>
          <a:p>
            <a:endParaRPr lang="en-US"/>
          </a:p>
        </p:txBody>
      </p:sp>
      <p:sp>
        <p:nvSpPr>
          <p:cNvPr id="3" name="Content Placeholder 2"/>
          <p:cNvSpPr>
            <a:spLocks noGrp="1"/>
          </p:cNvSpPr>
          <p:nvPr>
            <p:ph idx="1"/>
          </p:nvPr>
        </p:nvSpPr>
        <p:spPr>
          <a:xfrm>
            <a:off x="838200" y="1586874"/>
            <a:ext cx="6290733" cy="3680520"/>
          </a:xfrm>
        </p:spPr>
        <p:txBody>
          <a:bodyPr vert="horz" lIns="91440" tIns="45720" rIns="91440" bIns="45720" rtlCol="0" anchor="t">
            <a:normAutofit lnSpcReduction="10000"/>
          </a:bodyPr>
          <a:lstStyle/>
          <a:p>
            <a:r>
              <a:rPr lang="en-US" sz="3600" b="1">
                <a:ea typeface="+mn-lt"/>
                <a:cs typeface="+mn-lt"/>
              </a:rPr>
              <a:t>express care</a:t>
            </a:r>
            <a:r>
              <a:rPr lang="en-US" sz="3600">
                <a:ea typeface="+mn-lt"/>
                <a:cs typeface="+mn-lt"/>
              </a:rPr>
              <a:t> </a:t>
            </a:r>
          </a:p>
          <a:p>
            <a:r>
              <a:rPr lang="en-US" sz="3600" b="1">
                <a:ea typeface="+mn-lt"/>
                <a:cs typeface="+mn-lt"/>
              </a:rPr>
              <a:t>challenge growth</a:t>
            </a:r>
            <a:r>
              <a:rPr lang="en-US" sz="3600">
                <a:ea typeface="+mn-lt"/>
                <a:cs typeface="+mn-lt"/>
              </a:rPr>
              <a:t> </a:t>
            </a:r>
          </a:p>
          <a:p>
            <a:r>
              <a:rPr lang="en-US" sz="3600" b="1">
                <a:ea typeface="+mn-lt"/>
                <a:cs typeface="+mn-lt"/>
              </a:rPr>
              <a:t>provide support</a:t>
            </a:r>
            <a:r>
              <a:rPr lang="en-US" sz="3600">
                <a:ea typeface="+mn-lt"/>
                <a:cs typeface="+mn-lt"/>
              </a:rPr>
              <a:t> </a:t>
            </a:r>
          </a:p>
          <a:p>
            <a:r>
              <a:rPr lang="en-US" sz="3600" b="1">
                <a:ea typeface="+mn-lt"/>
                <a:cs typeface="+mn-lt"/>
              </a:rPr>
              <a:t>share power</a:t>
            </a:r>
            <a:r>
              <a:rPr lang="en-US" sz="3600">
                <a:ea typeface="+mn-lt"/>
                <a:cs typeface="+mn-lt"/>
              </a:rPr>
              <a:t> </a:t>
            </a:r>
          </a:p>
          <a:p>
            <a:r>
              <a:rPr lang="en-US" sz="3600" b="1">
                <a:ea typeface="+mn-lt"/>
                <a:cs typeface="+mn-lt"/>
              </a:rPr>
              <a:t>expand possibilities</a:t>
            </a:r>
            <a:r>
              <a:rPr lang="en-US" sz="3600">
                <a:ea typeface="+mn-lt"/>
                <a:cs typeface="+mn-lt"/>
              </a:rPr>
              <a:t> </a:t>
            </a:r>
          </a:p>
          <a:p>
            <a:pPr marL="0" indent="0">
              <a:buNone/>
            </a:pPr>
            <a:br>
              <a:rPr lang="en-US" sz="2800">
                <a:ea typeface="+mn-lt"/>
                <a:cs typeface="+mn-lt"/>
              </a:rPr>
            </a:br>
            <a:endParaRPr lang="en-US" sz="2800">
              <a:ea typeface="+mn-lt"/>
              <a:cs typeface="+mn-lt"/>
            </a:endParaRPr>
          </a:p>
          <a:p>
            <a:endParaRPr lang="en-US" sz="2800">
              <a:ea typeface="+mn-lt"/>
              <a:cs typeface="+mn-lt"/>
            </a:endParaRPr>
          </a:p>
        </p:txBody>
      </p:sp>
      <p:pic>
        <p:nvPicPr>
          <p:cNvPr id="4" name="Picture 3">
            <a:extLst>
              <a:ext uri="{FF2B5EF4-FFF2-40B4-BE49-F238E27FC236}">
                <a16:creationId xmlns:a16="http://schemas.microsoft.com/office/drawing/2014/main" id="{379318F1-0647-0A4E-8435-95196AECB5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01461" y="1716270"/>
            <a:ext cx="3915900" cy="3739413"/>
          </a:xfrm>
          <a:prstGeom prst="rect">
            <a:avLst/>
          </a:prstGeom>
        </p:spPr>
      </p:pic>
      <p:sp>
        <p:nvSpPr>
          <p:cNvPr id="5" name="TextBox 4">
            <a:extLst>
              <a:ext uri="{FF2B5EF4-FFF2-40B4-BE49-F238E27FC236}">
                <a16:creationId xmlns:a16="http://schemas.microsoft.com/office/drawing/2014/main" id="{2FC9D420-BE1A-43CD-8D71-C530BA985C02}"/>
              </a:ext>
            </a:extLst>
          </p:cNvPr>
          <p:cNvSpPr txBox="1"/>
          <p:nvPr/>
        </p:nvSpPr>
        <p:spPr>
          <a:xfrm>
            <a:off x="3746740" y="4580626"/>
            <a:ext cx="3562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(Roehlkepartain et al., 2017)</a:t>
            </a:r>
            <a:endParaRPr lang="en-US"/>
          </a:p>
        </p:txBody>
      </p:sp>
      <p:sp>
        <p:nvSpPr>
          <p:cNvPr id="6" name="TextBox 5">
            <a:extLst>
              <a:ext uri="{FF2B5EF4-FFF2-40B4-BE49-F238E27FC236}">
                <a16:creationId xmlns:a16="http://schemas.microsoft.com/office/drawing/2014/main" id="{A5F23FD7-9D7E-4BCD-B392-F51AAF970A1B}"/>
              </a:ext>
            </a:extLst>
          </p:cNvPr>
          <p:cNvSpPr txBox="1"/>
          <p:nvPr/>
        </p:nvSpPr>
        <p:spPr>
          <a:xfrm>
            <a:off x="138024" y="5601419"/>
            <a:ext cx="754523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rgbClr val="339966"/>
                </a:solidFill>
                <a:ea typeface="+mn-lt"/>
                <a:cs typeface="+mn-lt"/>
              </a:rPr>
              <a:t>In 4-H, developmental relationships are often referred to as youth-adult partnerships or relationships with caring adults. </a:t>
            </a:r>
            <a:endParaRPr lang="en-US" sz="2400" i="1">
              <a:solidFill>
                <a:srgbClr val="339966"/>
              </a:solidFill>
              <a:cs typeface="Arial"/>
            </a:endParaRPr>
          </a:p>
          <a:p>
            <a:pPr algn="l"/>
            <a:endParaRPr lang="en-US"/>
          </a:p>
        </p:txBody>
      </p:sp>
    </p:spTree>
    <p:extLst>
      <p:ext uri="{BB962C8B-B14F-4D97-AF65-F5344CB8AC3E}">
        <p14:creationId xmlns:p14="http://schemas.microsoft.com/office/powerpoint/2010/main" val="1217626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Increasing youth engagement in YAP means</a:t>
            </a:r>
          </a:p>
        </p:txBody>
      </p:sp>
      <p:sp>
        <p:nvSpPr>
          <p:cNvPr id="3" name="Content Placeholder 2"/>
          <p:cNvSpPr>
            <a:spLocks noGrp="1"/>
          </p:cNvSpPr>
          <p:nvPr>
            <p:ph idx="1"/>
          </p:nvPr>
        </p:nvSpPr>
        <p:spPr>
          <a:xfrm>
            <a:off x="838201" y="2334496"/>
            <a:ext cx="7137400" cy="3940798"/>
          </a:xfrm>
        </p:spPr>
        <p:txBody>
          <a:bodyPr vert="horz" lIns="91440" tIns="45720" rIns="91440" bIns="45720" rtlCol="0" anchor="t">
            <a:normAutofit fontScale="92500" lnSpcReduction="20000"/>
          </a:bodyPr>
          <a:lstStyle/>
          <a:p>
            <a:pPr fontAlgn="base">
              <a:buClr>
                <a:srgbClr val="339966"/>
              </a:buClr>
            </a:pPr>
            <a:r>
              <a:rPr lang="en-US" sz="2400">
                <a:ea typeface="+mn-lt"/>
                <a:cs typeface="+mn-lt"/>
              </a:rPr>
              <a:t>Youth have opportunities to provide input and </a:t>
            </a:r>
            <a:endParaRPr lang="en-US"/>
          </a:p>
          <a:p>
            <a:pPr marL="0" indent="0">
              <a:buClr>
                <a:srgbClr val="339966"/>
              </a:buClr>
              <a:buNone/>
            </a:pPr>
            <a:r>
              <a:rPr lang="en-US">
                <a:ea typeface="+mn-lt"/>
                <a:cs typeface="+mn-lt"/>
              </a:rPr>
              <a:t>    </a:t>
            </a:r>
            <a:r>
              <a:rPr lang="en-US" sz="2400">
                <a:ea typeface="+mn-lt"/>
                <a:cs typeface="+mn-lt"/>
              </a:rPr>
              <a:t>take part in decision-making.</a:t>
            </a:r>
            <a:endParaRPr lang="en-US">
              <a:cs typeface="Arial" panose="020B0604020202020204"/>
            </a:endParaRPr>
          </a:p>
          <a:p>
            <a:pPr marL="0" indent="0">
              <a:buClr>
                <a:srgbClr val="339966"/>
              </a:buClr>
              <a:buNone/>
            </a:pPr>
            <a:endParaRPr lang="en-US">
              <a:ea typeface="+mn-lt"/>
              <a:cs typeface="+mn-lt"/>
            </a:endParaRPr>
          </a:p>
          <a:p>
            <a:pPr>
              <a:buClr>
                <a:srgbClr val="339966"/>
              </a:buClr>
            </a:pPr>
            <a:r>
              <a:rPr lang="en-US" sz="2400">
                <a:ea typeface="+mn-lt"/>
                <a:cs typeface="+mn-lt"/>
              </a:rPr>
              <a:t>Youth </a:t>
            </a:r>
            <a:r>
              <a:rPr lang="en-US">
                <a:ea typeface="+mn-lt"/>
                <a:cs typeface="+mn-lt"/>
              </a:rPr>
              <a:t>experience a sense of belonging.</a:t>
            </a:r>
          </a:p>
          <a:p>
            <a:pPr>
              <a:buClr>
                <a:srgbClr val="339966"/>
              </a:buClr>
            </a:pPr>
            <a:endParaRPr lang="en-US">
              <a:ea typeface="+mn-lt"/>
              <a:cs typeface="+mn-lt"/>
            </a:endParaRPr>
          </a:p>
          <a:p>
            <a:pPr>
              <a:buClr>
                <a:srgbClr val="339966"/>
              </a:buClr>
            </a:pPr>
            <a:endParaRPr lang="en-US">
              <a:ea typeface="+mn-lt"/>
              <a:cs typeface="+mn-lt"/>
            </a:endParaRPr>
          </a:p>
          <a:p>
            <a:pPr>
              <a:buClr>
                <a:srgbClr val="339966"/>
              </a:buClr>
            </a:pPr>
            <a:r>
              <a:rPr lang="en-US">
                <a:ea typeface="+mn-lt"/>
                <a:cs typeface="+mn-lt"/>
              </a:rPr>
              <a:t>Youth </a:t>
            </a:r>
            <a:r>
              <a:rPr lang="en-US" sz="2400">
                <a:ea typeface="+mn-lt"/>
                <a:cs typeface="+mn-lt"/>
              </a:rPr>
              <a:t>have opportunities to develop and practice leadership.</a:t>
            </a:r>
            <a:endParaRPr lang="en-US">
              <a:cs typeface="Arial" panose="020B0604020202020204"/>
            </a:endParaRPr>
          </a:p>
          <a:p>
            <a:pPr marL="0" indent="0">
              <a:buClr>
                <a:srgbClr val="339966"/>
              </a:buClr>
              <a:buNone/>
            </a:pPr>
            <a:endParaRPr lang="en-US">
              <a:ea typeface="+mn-lt"/>
              <a:cs typeface="+mn-lt"/>
            </a:endParaRPr>
          </a:p>
          <a:p>
            <a:pPr>
              <a:buClr>
                <a:srgbClr val="339966"/>
              </a:buClr>
            </a:pPr>
            <a:r>
              <a:rPr lang="en-US" sz="2400">
                <a:ea typeface="+mn-lt"/>
                <a:cs typeface="+mn-lt"/>
              </a:rPr>
              <a:t>Youth and adults are working together, sharing equally in the decision-making process and accomplishing tasks.</a:t>
            </a:r>
            <a:endParaRPr lang="en-US">
              <a:cs typeface="Arial" panose="020B0604020202020204"/>
            </a:endParaRPr>
          </a:p>
          <a:p>
            <a:endParaRPr lang="en-US"/>
          </a:p>
        </p:txBody>
      </p:sp>
      <p:pic>
        <p:nvPicPr>
          <p:cNvPr id="5" name="Picture 5">
            <a:extLst>
              <a:ext uri="{FF2B5EF4-FFF2-40B4-BE49-F238E27FC236}">
                <a16:creationId xmlns:a16="http://schemas.microsoft.com/office/drawing/2014/main" id="{38BEB204-48D6-44CF-BE0A-8E97F670068D}"/>
              </a:ext>
            </a:extLst>
          </p:cNvPr>
          <p:cNvPicPr>
            <a:picLocks noChangeAspect="1"/>
          </p:cNvPicPr>
          <p:nvPr/>
        </p:nvPicPr>
        <p:blipFill>
          <a:blip r:embed="rId2"/>
          <a:stretch>
            <a:fillRect/>
          </a:stretch>
        </p:blipFill>
        <p:spPr>
          <a:xfrm>
            <a:off x="7369834" y="1608267"/>
            <a:ext cx="4439728" cy="2936975"/>
          </a:xfrm>
          <a:prstGeom prst="rect">
            <a:avLst/>
          </a:prstGeom>
        </p:spPr>
      </p:pic>
    </p:spTree>
    <p:extLst>
      <p:ext uri="{BB962C8B-B14F-4D97-AF65-F5344CB8AC3E}">
        <p14:creationId xmlns:p14="http://schemas.microsoft.com/office/powerpoint/2010/main" val="1396886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68E4-F52B-4E43-B684-E0477889F25C}"/>
              </a:ext>
            </a:extLst>
          </p:cNvPr>
          <p:cNvSpPr>
            <a:spLocks noGrp="1"/>
          </p:cNvSpPr>
          <p:nvPr>
            <p:ph type="title"/>
          </p:nvPr>
        </p:nvSpPr>
        <p:spPr>
          <a:xfrm>
            <a:off x="838200" y="444638"/>
            <a:ext cx="10903788" cy="972213"/>
          </a:xfrm>
        </p:spPr>
        <p:txBody>
          <a:bodyPr anchor="ctr">
            <a:normAutofit/>
          </a:bodyPr>
          <a:lstStyle/>
          <a:p>
            <a:r>
              <a:rPr lang="en-US"/>
              <a:t>Where are we now? Where could we improve? </a:t>
            </a:r>
          </a:p>
        </p:txBody>
      </p:sp>
      <p:pic>
        <p:nvPicPr>
          <p:cNvPr id="4" name="Picture 4" descr="Graphical user interface, text&#10;&#10;Description automatically generated">
            <a:extLst>
              <a:ext uri="{FF2B5EF4-FFF2-40B4-BE49-F238E27FC236}">
                <a16:creationId xmlns:a16="http://schemas.microsoft.com/office/drawing/2014/main" id="{212B24D5-CF43-4B0C-B574-EF0F838A8074}"/>
              </a:ext>
            </a:extLst>
          </p:cNvPr>
          <p:cNvPicPr>
            <a:picLocks noGrp="1" noChangeAspect="1"/>
          </p:cNvPicPr>
          <p:nvPr>
            <p:ph idx="1"/>
          </p:nvPr>
        </p:nvPicPr>
        <p:blipFill>
          <a:blip r:embed="rId2"/>
          <a:stretch>
            <a:fillRect/>
          </a:stretch>
        </p:blipFill>
        <p:spPr>
          <a:xfrm>
            <a:off x="2166245" y="1227440"/>
            <a:ext cx="7298792" cy="5463312"/>
          </a:xfrm>
          <a:noFill/>
        </p:spPr>
      </p:pic>
    </p:spTree>
    <p:extLst>
      <p:ext uri="{BB962C8B-B14F-4D97-AF65-F5344CB8AC3E}">
        <p14:creationId xmlns:p14="http://schemas.microsoft.com/office/powerpoint/2010/main" val="3194136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Who benefits from youth-adult partnerships?</a:t>
            </a:r>
          </a:p>
        </p:txBody>
      </p:sp>
      <p:sp>
        <p:nvSpPr>
          <p:cNvPr id="7" name="TextBox 6">
            <a:extLst>
              <a:ext uri="{FF2B5EF4-FFF2-40B4-BE49-F238E27FC236}">
                <a16:creationId xmlns:a16="http://schemas.microsoft.com/office/drawing/2014/main" id="{CCB3F9EE-28AD-1F42-B961-6ACAE553BEB4}"/>
              </a:ext>
            </a:extLst>
          </p:cNvPr>
          <p:cNvSpPr txBox="1"/>
          <p:nvPr/>
        </p:nvSpPr>
        <p:spPr>
          <a:xfrm>
            <a:off x="5454610" y="6442857"/>
            <a:ext cx="4129657" cy="246221"/>
          </a:xfrm>
          <a:prstGeom prst="rect">
            <a:avLst/>
          </a:prstGeom>
          <a:noFill/>
        </p:spPr>
        <p:txBody>
          <a:bodyPr wrap="none" rtlCol="0">
            <a:spAutoFit/>
          </a:bodyPr>
          <a:lstStyle/>
          <a:p>
            <a:r>
              <a:rPr lang="en-US" sz="1000" i="1"/>
              <a:t>Moving Ahead: Preparing the Youth Development Professional</a:t>
            </a:r>
            <a:r>
              <a:rPr lang="en-US" sz="1000"/>
              <a:t> (2000)</a:t>
            </a:r>
          </a:p>
        </p:txBody>
      </p:sp>
      <p:sp>
        <p:nvSpPr>
          <p:cNvPr id="3" name="TextBox 2">
            <a:extLst>
              <a:ext uri="{FF2B5EF4-FFF2-40B4-BE49-F238E27FC236}">
                <a16:creationId xmlns:a16="http://schemas.microsoft.com/office/drawing/2014/main" id="{4FC82B67-B8DE-4603-9C20-F3C27EFF4AE4}"/>
              </a:ext>
            </a:extLst>
          </p:cNvPr>
          <p:cNvSpPr txBox="1"/>
          <p:nvPr/>
        </p:nvSpPr>
        <p:spPr>
          <a:xfrm>
            <a:off x="7731579" y="381272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ADULTS</a:t>
            </a:r>
          </a:p>
        </p:txBody>
      </p:sp>
      <p:pic>
        <p:nvPicPr>
          <p:cNvPr id="5" name="Picture 5" descr="Icon&#10;&#10;Description automatically generated">
            <a:extLst>
              <a:ext uri="{FF2B5EF4-FFF2-40B4-BE49-F238E27FC236}">
                <a16:creationId xmlns:a16="http://schemas.microsoft.com/office/drawing/2014/main" id="{8A54A743-58F5-4A7D-89EF-EE81888A9C64}"/>
              </a:ext>
            </a:extLst>
          </p:cNvPr>
          <p:cNvPicPr>
            <a:picLocks noChangeAspect="1"/>
          </p:cNvPicPr>
          <p:nvPr/>
        </p:nvPicPr>
        <p:blipFill>
          <a:blip r:embed="rId3"/>
          <a:stretch>
            <a:fillRect/>
          </a:stretch>
        </p:blipFill>
        <p:spPr>
          <a:xfrm>
            <a:off x="3635828" y="2347864"/>
            <a:ext cx="3627664" cy="3141989"/>
          </a:xfrm>
          <a:prstGeom prst="rect">
            <a:avLst/>
          </a:prstGeom>
        </p:spPr>
      </p:pic>
      <p:sp>
        <p:nvSpPr>
          <p:cNvPr id="9" name="TextBox 8">
            <a:extLst>
              <a:ext uri="{FF2B5EF4-FFF2-40B4-BE49-F238E27FC236}">
                <a16:creationId xmlns:a16="http://schemas.microsoft.com/office/drawing/2014/main" id="{5545D6E6-AEB3-44DA-B57C-2F1B66E6A513}"/>
              </a:ext>
            </a:extLst>
          </p:cNvPr>
          <p:cNvSpPr txBox="1"/>
          <p:nvPr/>
        </p:nvSpPr>
        <p:spPr>
          <a:xfrm>
            <a:off x="2152650" y="1717221"/>
            <a:ext cx="37229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4-H PROGRAM</a:t>
            </a:r>
          </a:p>
        </p:txBody>
      </p:sp>
      <p:sp>
        <p:nvSpPr>
          <p:cNvPr id="10" name="TextBox 9">
            <a:extLst>
              <a:ext uri="{FF2B5EF4-FFF2-40B4-BE49-F238E27FC236}">
                <a16:creationId xmlns:a16="http://schemas.microsoft.com/office/drawing/2014/main" id="{38EE9C91-70A0-415A-B142-D49E34F8B7DE}"/>
              </a:ext>
            </a:extLst>
          </p:cNvPr>
          <p:cNvSpPr txBox="1"/>
          <p:nvPr/>
        </p:nvSpPr>
        <p:spPr>
          <a:xfrm>
            <a:off x="560614" y="3935185"/>
            <a:ext cx="37229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COMMUNITY</a:t>
            </a:r>
          </a:p>
        </p:txBody>
      </p:sp>
      <p:sp>
        <p:nvSpPr>
          <p:cNvPr id="11" name="TextBox 10">
            <a:extLst>
              <a:ext uri="{FF2B5EF4-FFF2-40B4-BE49-F238E27FC236}">
                <a16:creationId xmlns:a16="http://schemas.microsoft.com/office/drawing/2014/main" id="{0D10F144-1AA4-418B-9113-379D674B12A2}"/>
              </a:ext>
            </a:extLst>
          </p:cNvPr>
          <p:cNvSpPr txBox="1"/>
          <p:nvPr/>
        </p:nvSpPr>
        <p:spPr>
          <a:xfrm>
            <a:off x="832758" y="5595257"/>
            <a:ext cx="82676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COLLABORATING ORGANIZATIONS</a:t>
            </a:r>
          </a:p>
        </p:txBody>
      </p:sp>
      <p:sp>
        <p:nvSpPr>
          <p:cNvPr id="12" name="TextBox 11">
            <a:extLst>
              <a:ext uri="{FF2B5EF4-FFF2-40B4-BE49-F238E27FC236}">
                <a16:creationId xmlns:a16="http://schemas.microsoft.com/office/drawing/2014/main" id="{719F9043-59A6-4B3E-98BF-F2E2704DBCDE}"/>
              </a:ext>
            </a:extLst>
          </p:cNvPr>
          <p:cNvSpPr txBox="1"/>
          <p:nvPr/>
        </p:nvSpPr>
        <p:spPr>
          <a:xfrm>
            <a:off x="7690757" y="234314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YOUTH</a:t>
            </a:r>
          </a:p>
        </p:txBody>
      </p:sp>
    </p:spTree>
    <p:extLst>
      <p:ext uri="{BB962C8B-B14F-4D97-AF65-F5344CB8AC3E}">
        <p14:creationId xmlns:p14="http://schemas.microsoft.com/office/powerpoint/2010/main" val="444988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2033463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Activities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858598"/>
          </a:xfrm>
        </p:spPr>
        <p:txBody>
          <a:bodyPr>
            <a:normAutofit lnSpcReduction="10000"/>
          </a:bodyPr>
          <a:lstStyle/>
          <a:p>
            <a:r>
              <a:rPr lang="en-US"/>
              <a:t>Practicing youth-adult partnerships– </a:t>
            </a:r>
          </a:p>
          <a:p>
            <a:r>
              <a:rPr lang="en-US"/>
              <a:t>Positive youth Development Domain</a:t>
            </a:r>
          </a:p>
        </p:txBody>
      </p:sp>
    </p:spTree>
    <p:extLst>
      <p:ext uri="{BB962C8B-B14F-4D97-AF65-F5344CB8AC3E}">
        <p14:creationId xmlns:p14="http://schemas.microsoft.com/office/powerpoint/2010/main" val="747441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89849" y="444638"/>
            <a:ext cx="9463951" cy="972213"/>
          </a:xfrm>
        </p:spPr>
        <p:txBody>
          <a:bodyPr/>
          <a:lstStyle/>
          <a:p>
            <a:r>
              <a:rPr lang="en-US">
                <a:ea typeface="+mj-lt"/>
                <a:cs typeface="+mj-lt"/>
              </a:rPr>
              <a:t>Mapping Youth-Adult Partnerships (YAP)</a:t>
            </a:r>
            <a:endParaRPr lang="en-US">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005977" y="1898804"/>
            <a:ext cx="10873648" cy="4169350"/>
          </a:xfrm>
        </p:spPr>
        <p:txBody>
          <a:bodyPr vert="horz" lIns="91440" tIns="45720" rIns="91440" bIns="45720" rtlCol="0" anchor="t">
            <a:noAutofit/>
          </a:bodyPr>
          <a:lstStyle/>
          <a:p>
            <a:pPr marL="457200" indent="-457200">
              <a:buAutoNum type="arabicPeriod"/>
            </a:pPr>
            <a:r>
              <a:rPr lang="en-US" sz="3200">
                <a:ea typeface="+mn-lt"/>
                <a:cs typeface="+mn-lt"/>
              </a:rPr>
              <a:t>Make a list of all the groups, committees, teams, people, and organizations that make decisions for 4-H in your community or county. </a:t>
            </a:r>
            <a:endParaRPr lang="en-US" sz="3200">
              <a:cs typeface="Arial"/>
            </a:endParaRPr>
          </a:p>
          <a:p>
            <a:pPr marL="457200" indent="-457200">
              <a:buAutoNum type="arabicPeriod"/>
            </a:pPr>
            <a:r>
              <a:rPr lang="en-US" sz="3200">
                <a:ea typeface="+mn-lt"/>
                <a:cs typeface="+mn-lt"/>
              </a:rPr>
              <a:t>Think about where youth are involved in the decision making of the various groups. Circle the groups that use youth-adult partnerships. </a:t>
            </a:r>
            <a:endParaRPr lang="en-US" sz="3200">
              <a:cs typeface="Arial"/>
            </a:endParaRPr>
          </a:p>
          <a:p>
            <a:pPr marL="457200" indent="-457200">
              <a:buAutoNum type="arabicPeriod"/>
            </a:pPr>
            <a:r>
              <a:rPr lang="en-US" sz="3200">
                <a:ea typeface="+mn-lt"/>
                <a:cs typeface="+mn-lt"/>
              </a:rPr>
              <a:t>Now, think about the groups that could have youth-adult teams or that could increase the level of their youth-adult partnership. Put a star next to those groups to indicate where new opportunities exist.</a:t>
            </a:r>
            <a:endParaRPr lang="en-US" sz="3200">
              <a:cs typeface="Arial" panose="020B0604020202020204"/>
            </a:endParaRPr>
          </a:p>
        </p:txBody>
      </p:sp>
      <p:pic>
        <p:nvPicPr>
          <p:cNvPr id="5" name="Picture 4" descr="Text, icon&#10;&#10;Description automatically generated">
            <a:extLst>
              <a:ext uri="{FF2B5EF4-FFF2-40B4-BE49-F238E27FC236}">
                <a16:creationId xmlns:a16="http://schemas.microsoft.com/office/drawing/2014/main" id="{B522FA90-7034-4EFE-B78F-E756205BD267}"/>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8787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88066" y="444638"/>
            <a:ext cx="9465734" cy="972213"/>
          </a:xfrm>
        </p:spPr>
        <p:txBody>
          <a:bodyPr/>
          <a:lstStyle/>
          <a:p>
            <a:r>
              <a:rPr lang="en-US">
                <a:ea typeface="+mj-lt"/>
                <a:cs typeface="+mj-lt"/>
              </a:rPr>
              <a:t>Stepping It Up</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413933" y="1959407"/>
            <a:ext cx="10257692" cy="4729374"/>
          </a:xfrm>
        </p:spPr>
        <p:txBody>
          <a:bodyPr vert="horz" lIns="91440" tIns="45720" rIns="91440" bIns="45720" rtlCol="0" anchor="t">
            <a:noAutofit/>
          </a:bodyPr>
          <a:lstStyle/>
          <a:p>
            <a:pPr marL="514350" indent="-514350">
              <a:lnSpc>
                <a:spcPct val="110000"/>
              </a:lnSpc>
              <a:buAutoNum type="arabicPeriod"/>
            </a:pPr>
            <a:r>
              <a:rPr lang="en-US" sz="3200">
                <a:ea typeface="+mn-lt"/>
                <a:cs typeface="+mn-lt"/>
              </a:rPr>
              <a:t>Your group will be assigned one or two rungs of the ladder on Hart's Ladder Handout and asked to develop a scenario that they have seen practiced, that demonstrates their assigned rung.</a:t>
            </a:r>
            <a:endParaRPr lang="en-US" sz="3200">
              <a:cs typeface="Arial" panose="020B0604020202020204"/>
            </a:endParaRPr>
          </a:p>
          <a:p>
            <a:pPr marL="514350" indent="-514350">
              <a:lnSpc>
                <a:spcPct val="110000"/>
              </a:lnSpc>
              <a:buAutoNum type="arabicPeriod"/>
            </a:pPr>
            <a:r>
              <a:rPr lang="en-US" sz="3200">
                <a:ea typeface="+mn-lt"/>
                <a:cs typeface="+mn-lt"/>
              </a:rPr>
              <a:t>Share and discuss the scenarios. </a:t>
            </a:r>
            <a:endParaRPr lang="en-US" sz="3200">
              <a:cs typeface="Arial" panose="020B0604020202020204"/>
            </a:endParaRPr>
          </a:p>
          <a:p>
            <a:pPr marL="514350" indent="-514350">
              <a:lnSpc>
                <a:spcPct val="110000"/>
              </a:lnSpc>
              <a:buAutoNum type="arabicPeriod"/>
            </a:pPr>
            <a:r>
              <a:rPr lang="en-US" sz="3200">
                <a:ea typeface="+mn-lt"/>
                <a:cs typeface="+mn-lt"/>
              </a:rPr>
              <a:t>Reflect on how to move your own youth participation and engagement practices to the next level. </a:t>
            </a:r>
            <a:endParaRPr lang="en-US" sz="3200">
              <a:cs typeface="Arial" panose="020B0604020202020204"/>
            </a:endParaRPr>
          </a:p>
        </p:txBody>
      </p:sp>
      <p:pic>
        <p:nvPicPr>
          <p:cNvPr id="5" name="Picture 4" descr="Text, icon&#10;&#10;Description automatically generated">
            <a:extLst>
              <a:ext uri="{FF2B5EF4-FFF2-40B4-BE49-F238E27FC236}">
                <a16:creationId xmlns:a16="http://schemas.microsoft.com/office/drawing/2014/main" id="{75E34D92-3F96-4BDE-99F0-5BE63B33B2BF}"/>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25108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3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727201"/>
            <a:ext cx="5212552" cy="2223008"/>
          </a:xfrm>
        </p:spPr>
        <p:txBody>
          <a:bodyPr>
            <a:normAutofit/>
          </a:bodyPr>
          <a:lstStyle/>
          <a:p>
            <a:r>
              <a:rPr lang="en-US"/>
              <a:t>Motivation and Sparks</a:t>
            </a:r>
            <a:endParaRPr lang="en-US">
              <a:cs typeface="Arial"/>
            </a:endParaRP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854665" cy="456837"/>
          </a:xfrm>
        </p:spPr>
        <p:txBody>
          <a:bodyPr>
            <a:normAutofit/>
          </a:bodyPr>
          <a:lstStyle/>
          <a:p>
            <a:r>
              <a:rPr lang="en-US"/>
              <a:t>Positive Youth Development Domain</a:t>
            </a:r>
          </a:p>
        </p:txBody>
      </p:sp>
    </p:spTree>
    <p:extLst>
      <p:ext uri="{BB962C8B-B14F-4D97-AF65-F5344CB8AC3E}">
        <p14:creationId xmlns:p14="http://schemas.microsoft.com/office/powerpoint/2010/main" val="3468450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Activities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p:txBody>
          <a:bodyPr/>
          <a:lstStyle/>
          <a:p>
            <a:r>
              <a:rPr lang="en-US"/>
              <a:t>Developing Life Skills– Positive youth Development Domain</a:t>
            </a:r>
          </a:p>
        </p:txBody>
      </p:sp>
    </p:spTree>
    <p:extLst>
      <p:ext uri="{BB962C8B-B14F-4D97-AF65-F5344CB8AC3E}">
        <p14:creationId xmlns:p14="http://schemas.microsoft.com/office/powerpoint/2010/main" val="2346670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326" y="462099"/>
            <a:ext cx="11233274" cy="972213"/>
          </a:xfrm>
        </p:spPr>
        <p:txBody>
          <a:bodyPr>
            <a:normAutofit/>
          </a:bodyPr>
          <a:lstStyle/>
          <a:p>
            <a:r>
              <a:rPr lang="en-US"/>
              <a:t>Intrinsic and Extrinsic Motivation</a:t>
            </a:r>
          </a:p>
        </p:txBody>
      </p:sp>
      <p:sp>
        <p:nvSpPr>
          <p:cNvPr id="3" name="Content Placeholder 2"/>
          <p:cNvSpPr>
            <a:spLocks noGrp="1"/>
          </p:cNvSpPr>
          <p:nvPr>
            <p:ph idx="1"/>
          </p:nvPr>
        </p:nvSpPr>
        <p:spPr>
          <a:xfrm>
            <a:off x="631243" y="1820110"/>
            <a:ext cx="4120975" cy="4643802"/>
          </a:xfrm>
        </p:spPr>
        <p:txBody>
          <a:bodyPr vert="horz" lIns="91440" tIns="45720" rIns="91440" bIns="45720" rtlCol="0" anchor="t">
            <a:normAutofit lnSpcReduction="10000"/>
          </a:bodyPr>
          <a:lstStyle/>
          <a:p>
            <a:pPr marL="0" indent="0" fontAlgn="base">
              <a:buNone/>
            </a:pPr>
            <a:r>
              <a:rPr lang="en-US" sz="3200">
                <a:solidFill>
                  <a:srgbClr val="339966"/>
                </a:solidFill>
                <a:ea typeface="+mn-lt"/>
                <a:cs typeface="+mn-lt"/>
              </a:rPr>
              <a:t>Intrinsic motivation</a:t>
            </a:r>
            <a:r>
              <a:rPr lang="en-US" sz="3200" b="1">
                <a:ea typeface="+mn-lt"/>
                <a:cs typeface="+mn-lt"/>
              </a:rPr>
              <a:t> </a:t>
            </a:r>
            <a:endParaRPr lang="en-US" sz="3200">
              <a:ea typeface="+mn-lt"/>
              <a:cs typeface="+mn-lt"/>
            </a:endParaRPr>
          </a:p>
          <a:p>
            <a:r>
              <a:rPr lang="en-US" sz="3200">
                <a:ea typeface="+mn-lt"/>
                <a:cs typeface="+mn-lt"/>
              </a:rPr>
              <a:t>comes from within </a:t>
            </a:r>
          </a:p>
          <a:p>
            <a:r>
              <a:rPr lang="en-US" sz="3200">
                <a:ea typeface="+mn-lt"/>
                <a:cs typeface="+mn-lt"/>
              </a:rPr>
              <a:t> you engage in an activity because you enjoy it and get personal satisfaction from doing it</a:t>
            </a:r>
          </a:p>
          <a:p>
            <a:r>
              <a:rPr lang="en-US" sz="3200">
                <a:ea typeface="+mn-lt"/>
                <a:cs typeface="+mn-lt"/>
              </a:rPr>
              <a:t>a spark can be a source of it</a:t>
            </a:r>
            <a:br>
              <a:rPr lang="en-US" sz="3200">
                <a:ea typeface="+mn-lt"/>
                <a:cs typeface="+mn-lt"/>
              </a:rPr>
            </a:br>
            <a:endParaRPr lang="en-US" sz="3200">
              <a:ea typeface="+mn-lt"/>
              <a:cs typeface="+mn-lt"/>
            </a:endParaRPr>
          </a:p>
          <a:p>
            <a:endParaRPr lang="en-US" sz="3200">
              <a:ea typeface="+mn-lt"/>
              <a:cs typeface="+mn-lt"/>
            </a:endParaRPr>
          </a:p>
          <a:p>
            <a:pPr marL="0" indent="0">
              <a:buNone/>
            </a:pPr>
            <a:endParaRPr lang="en-US" sz="1800"/>
          </a:p>
        </p:txBody>
      </p:sp>
      <p:sp>
        <p:nvSpPr>
          <p:cNvPr id="5" name="TextBox 4">
            <a:extLst>
              <a:ext uri="{FF2B5EF4-FFF2-40B4-BE49-F238E27FC236}">
                <a16:creationId xmlns:a16="http://schemas.microsoft.com/office/drawing/2014/main" id="{6E118BFB-A5B8-46AD-8A46-7E933448F1C6}"/>
              </a:ext>
            </a:extLst>
          </p:cNvPr>
          <p:cNvSpPr txBox="1"/>
          <p:nvPr/>
        </p:nvSpPr>
        <p:spPr>
          <a:xfrm>
            <a:off x="6636589" y="1820173"/>
            <a:ext cx="4324708"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339966"/>
                </a:solidFill>
                <a:ea typeface="+mn-lt"/>
                <a:cs typeface="+mn-lt"/>
              </a:rPr>
              <a:t>Extrinsic motivation </a:t>
            </a:r>
            <a:endParaRPr lang="en-US"/>
          </a:p>
          <a:p>
            <a:pPr marL="228600" indent="-228600">
              <a:lnSpc>
                <a:spcPct val="90000"/>
              </a:lnSpc>
              <a:spcBef>
                <a:spcPts val="1000"/>
              </a:spcBef>
              <a:buClr>
                <a:schemeClr val="accent1"/>
              </a:buClr>
              <a:buFont typeface="LucidaGrande" charset="0"/>
              <a:buChar char="•"/>
            </a:pPr>
            <a:r>
              <a:rPr lang="en-US" sz="3200">
                <a:ea typeface="+mn-lt"/>
                <a:cs typeface="+mn-lt"/>
              </a:rPr>
              <a:t>arises from external factors </a:t>
            </a:r>
          </a:p>
          <a:p>
            <a:pPr marL="228600" indent="-228600">
              <a:lnSpc>
                <a:spcPct val="90000"/>
              </a:lnSpc>
              <a:spcBef>
                <a:spcPts val="1000"/>
              </a:spcBef>
              <a:buClr>
                <a:schemeClr val="accent1"/>
              </a:buClr>
              <a:buFont typeface="LucidaGrande" charset="0"/>
              <a:buChar char="•"/>
            </a:pPr>
            <a:r>
              <a:rPr lang="en-US" sz="3200">
                <a:ea typeface="+mn-lt"/>
                <a:cs typeface="+mn-lt"/>
              </a:rPr>
              <a:t>you do something in order to gain an external reward or avoid an unpleasant outcome </a:t>
            </a:r>
            <a:endParaRPr lang="en-US" sz="3200">
              <a:cs typeface="Arial" panose="020B0604020202020204"/>
            </a:endParaRPr>
          </a:p>
        </p:txBody>
      </p:sp>
      <p:sp>
        <p:nvSpPr>
          <p:cNvPr id="6" name="TextBox 5">
            <a:extLst>
              <a:ext uri="{FF2B5EF4-FFF2-40B4-BE49-F238E27FC236}">
                <a16:creationId xmlns:a16="http://schemas.microsoft.com/office/drawing/2014/main" id="{69CF60C1-5817-4BBF-98F7-B8CC9D98DD76}"/>
              </a:ext>
            </a:extLst>
          </p:cNvPr>
          <p:cNvSpPr txBox="1"/>
          <p:nvPr/>
        </p:nvSpPr>
        <p:spPr>
          <a:xfrm>
            <a:off x="5068558" y="621874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(Ryan &amp; Deci, 2000). </a:t>
            </a:r>
          </a:p>
          <a:p>
            <a:pPr algn="l"/>
            <a:endParaRPr lang="en-US"/>
          </a:p>
        </p:txBody>
      </p:sp>
      <p:cxnSp>
        <p:nvCxnSpPr>
          <p:cNvPr id="7" name="Straight Arrow Connector 6">
            <a:extLst>
              <a:ext uri="{FF2B5EF4-FFF2-40B4-BE49-F238E27FC236}">
                <a16:creationId xmlns:a16="http://schemas.microsoft.com/office/drawing/2014/main" id="{5F0455D9-19F8-4FEA-BBAF-41ABF6BCF15E}"/>
              </a:ext>
            </a:extLst>
          </p:cNvPr>
          <p:cNvCxnSpPr/>
          <p:nvPr/>
        </p:nvCxnSpPr>
        <p:spPr>
          <a:xfrm>
            <a:off x="5595667" y="1821612"/>
            <a:ext cx="1" cy="4212563"/>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208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Sparks can:</a:t>
            </a:r>
          </a:p>
        </p:txBody>
      </p:sp>
      <p:sp>
        <p:nvSpPr>
          <p:cNvPr id="7" name="TextBox 6">
            <a:extLst>
              <a:ext uri="{FF2B5EF4-FFF2-40B4-BE49-F238E27FC236}">
                <a16:creationId xmlns:a16="http://schemas.microsoft.com/office/drawing/2014/main" id="{CCB3F9EE-28AD-1F42-B961-6ACAE553BEB4}"/>
              </a:ext>
            </a:extLst>
          </p:cNvPr>
          <p:cNvSpPr txBox="1"/>
          <p:nvPr/>
        </p:nvSpPr>
        <p:spPr>
          <a:xfrm>
            <a:off x="5454610" y="6442857"/>
            <a:ext cx="4129657" cy="246221"/>
          </a:xfrm>
          <a:prstGeom prst="rect">
            <a:avLst/>
          </a:prstGeom>
          <a:noFill/>
        </p:spPr>
        <p:txBody>
          <a:bodyPr wrap="none" rtlCol="0">
            <a:spAutoFit/>
          </a:bodyPr>
          <a:lstStyle/>
          <a:p>
            <a:r>
              <a:rPr lang="en-US" sz="1000" i="1"/>
              <a:t>Moving Ahead: Preparing the Youth Development Professional</a:t>
            </a:r>
            <a:r>
              <a:rPr lang="en-US" sz="1000"/>
              <a:t> (2000)</a:t>
            </a:r>
          </a:p>
        </p:txBody>
      </p:sp>
      <p:sp>
        <p:nvSpPr>
          <p:cNvPr id="4" name="Content Placeholder 3">
            <a:extLst>
              <a:ext uri="{FF2B5EF4-FFF2-40B4-BE49-F238E27FC236}">
                <a16:creationId xmlns:a16="http://schemas.microsoft.com/office/drawing/2014/main" id="{3C464C61-F4FA-417E-B1A7-9F08B9433E38}"/>
              </a:ext>
            </a:extLst>
          </p:cNvPr>
          <p:cNvSpPr>
            <a:spLocks noGrp="1"/>
          </p:cNvSpPr>
          <p:nvPr>
            <p:ph idx="1"/>
          </p:nvPr>
        </p:nvSpPr>
        <p:spPr/>
        <p:txBody>
          <a:bodyPr vert="horz" lIns="91440" tIns="45720" rIns="91440" bIns="45720" rtlCol="0" anchor="t">
            <a:noAutofit/>
          </a:bodyPr>
          <a:lstStyle/>
          <a:p>
            <a:r>
              <a:rPr lang="en-US" sz="3200">
                <a:ea typeface="+mn-lt"/>
                <a:cs typeface="+mn-lt"/>
              </a:rPr>
              <a:t>Be a skill, talent or interest </a:t>
            </a:r>
            <a:endParaRPr lang="en-US" sz="3200">
              <a:cs typeface="Arial" panose="020B0604020202020204"/>
            </a:endParaRPr>
          </a:p>
          <a:p>
            <a:r>
              <a:rPr lang="en-US" sz="3200">
                <a:ea typeface="+mn-lt"/>
                <a:cs typeface="+mn-lt"/>
              </a:rPr>
              <a:t>Originate from inside a person, rather than being imposed from the outside</a:t>
            </a:r>
            <a:endParaRPr lang="en-US" sz="3200">
              <a:cs typeface="Arial"/>
            </a:endParaRPr>
          </a:p>
          <a:p>
            <a:r>
              <a:rPr lang="en-US" sz="3200">
                <a:ea typeface="+mn-lt"/>
                <a:cs typeface="+mn-lt"/>
              </a:rPr>
              <a:t>Be a source of intrinsic motivation, meaning and self-directed action that can help drive young people to put forth effort in other areas of their life</a:t>
            </a:r>
            <a:endParaRPr lang="en-US" sz="3200">
              <a:cs typeface="Arial"/>
            </a:endParaRPr>
          </a:p>
          <a:p>
            <a:r>
              <a:rPr lang="en-US" sz="3200">
                <a:ea typeface="+mn-lt"/>
                <a:cs typeface="+mn-lt"/>
              </a:rPr>
              <a:t>Make (or have the potential to make) the world a better place</a:t>
            </a:r>
            <a:endParaRPr lang="en-US" sz="3200"/>
          </a:p>
          <a:p>
            <a:endParaRPr lang="en-US">
              <a:cs typeface="Arial"/>
            </a:endParaRPr>
          </a:p>
        </p:txBody>
      </p:sp>
    </p:spTree>
    <p:extLst>
      <p:ext uri="{BB962C8B-B14F-4D97-AF65-F5344CB8AC3E}">
        <p14:creationId xmlns:p14="http://schemas.microsoft.com/office/powerpoint/2010/main" val="254136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a:xfrm>
            <a:off x="838200" y="444638"/>
            <a:ext cx="10515600" cy="972213"/>
          </a:xfrm>
        </p:spPr>
        <p:txBody>
          <a:bodyPr anchor="ctr">
            <a:normAutofit/>
          </a:bodyPr>
          <a:lstStyle/>
          <a:p>
            <a:r>
              <a:rPr lang="en-US"/>
              <a:t>Help a youth discover their spark:</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838200" y="1600775"/>
            <a:ext cx="10515600" cy="4280072"/>
          </a:xfrm>
        </p:spPr>
        <p:txBody>
          <a:bodyPr vert="horz" lIns="91440" tIns="45720" rIns="91440" bIns="45720" rtlCol="0" anchor="t">
            <a:normAutofit fontScale="92500" lnSpcReduction="10000"/>
          </a:bodyPr>
          <a:lstStyle/>
          <a:p>
            <a:pPr>
              <a:buClr>
                <a:srgbClr val="339966"/>
              </a:buClr>
            </a:pPr>
            <a:r>
              <a:rPr lang="en-US" sz="2800">
                <a:ea typeface="+mn-lt"/>
                <a:cs typeface="+mn-lt"/>
              </a:rPr>
              <a:t>assist a young person to feel comfortable exploring his/her sparks by acknowledging that some youth may already know their sparks, some youth may change their sparks, while others need time to discover theirs.</a:t>
            </a:r>
            <a:endParaRPr lang="en-US">
              <a:ea typeface="+mn-lt"/>
              <a:cs typeface="+mn-lt"/>
            </a:endParaRPr>
          </a:p>
          <a:p>
            <a:pPr>
              <a:buClr>
                <a:srgbClr val="339966"/>
              </a:buClr>
            </a:pPr>
            <a:r>
              <a:rPr lang="en-US" sz="2800">
                <a:ea typeface="+mn-lt"/>
                <a:cs typeface="+mn-lt"/>
              </a:rPr>
              <a:t>notice when a young person lights up and shows joy and positive energy toward something.</a:t>
            </a:r>
            <a:endParaRPr lang="en-US">
              <a:ea typeface="+mn-lt"/>
              <a:cs typeface="+mn-lt"/>
            </a:endParaRPr>
          </a:p>
          <a:p>
            <a:pPr>
              <a:buClr>
                <a:srgbClr val="339966"/>
              </a:buClr>
            </a:pPr>
            <a:r>
              <a:rPr lang="en-US" sz="2800">
                <a:ea typeface="+mn-lt"/>
                <a:cs typeface="+mn-lt"/>
              </a:rPr>
              <a:t>talk to a young person about what excites him/her. </a:t>
            </a:r>
            <a:endParaRPr lang="en-US">
              <a:ea typeface="+mn-lt"/>
              <a:cs typeface="+mn-lt"/>
            </a:endParaRPr>
          </a:p>
          <a:p>
            <a:pPr>
              <a:buClr>
                <a:srgbClr val="339966"/>
              </a:buClr>
            </a:pPr>
            <a:r>
              <a:rPr lang="en-US" sz="2800">
                <a:ea typeface="+mn-lt"/>
                <a:cs typeface="+mn-lt"/>
              </a:rPr>
              <a:t>listen carefully for a way to support a young person.</a:t>
            </a:r>
            <a:endParaRPr lang="en-US">
              <a:ea typeface="+mn-lt"/>
              <a:cs typeface="+mn-lt"/>
            </a:endParaRPr>
          </a:p>
          <a:p>
            <a:pPr>
              <a:buClr>
                <a:srgbClr val="339966"/>
              </a:buClr>
            </a:pPr>
            <a:r>
              <a:rPr lang="en-US" sz="2800">
                <a:ea typeface="+mn-lt"/>
                <a:cs typeface="+mn-lt"/>
              </a:rPr>
              <a:t>encourage youth to find ways to practice their spark(s).</a:t>
            </a:r>
            <a:endParaRPr lang="en-US">
              <a:ea typeface="+mn-lt"/>
              <a:cs typeface="+mn-lt"/>
            </a:endParaRPr>
          </a:p>
          <a:p>
            <a:pPr>
              <a:buClr>
                <a:srgbClr val="339966"/>
              </a:buClr>
            </a:pPr>
            <a:r>
              <a:rPr lang="en-US" sz="2800">
                <a:ea typeface="+mn-lt"/>
                <a:cs typeface="+mn-lt"/>
              </a:rPr>
              <a:t>attend a young person’s games, performances and public demonstrations of her or his spark(s).</a:t>
            </a:r>
            <a:endParaRPr lang="en-US">
              <a:cs typeface="Arial" panose="020B0604020202020204"/>
            </a:endParaRPr>
          </a:p>
          <a:p>
            <a:pPr lvl="0"/>
            <a:endParaRPr lang="en-US"/>
          </a:p>
        </p:txBody>
      </p:sp>
      <p:pic>
        <p:nvPicPr>
          <p:cNvPr id="6" name="Picture 6" descr="Icon&#10;&#10;Description automatically generated">
            <a:extLst>
              <a:ext uri="{FF2B5EF4-FFF2-40B4-BE49-F238E27FC236}">
                <a16:creationId xmlns:a16="http://schemas.microsoft.com/office/drawing/2014/main" id="{2513333D-B953-4287-92F7-79FB2489E283}"/>
              </a:ext>
            </a:extLst>
          </p:cNvPr>
          <p:cNvPicPr>
            <a:picLocks noChangeAspect="1"/>
          </p:cNvPicPr>
          <p:nvPr/>
        </p:nvPicPr>
        <p:blipFill>
          <a:blip r:embed="rId2"/>
          <a:stretch>
            <a:fillRect/>
          </a:stretch>
        </p:blipFill>
        <p:spPr>
          <a:xfrm>
            <a:off x="9684589" y="3270938"/>
            <a:ext cx="2053087" cy="2717143"/>
          </a:xfrm>
          <a:prstGeom prst="rect">
            <a:avLst/>
          </a:prstGeom>
        </p:spPr>
      </p:pic>
    </p:spTree>
    <p:extLst>
      <p:ext uri="{BB962C8B-B14F-4D97-AF65-F5344CB8AC3E}">
        <p14:creationId xmlns:p14="http://schemas.microsoft.com/office/powerpoint/2010/main" val="289676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a:xfrm>
            <a:off x="838200" y="444638"/>
            <a:ext cx="10515600" cy="972213"/>
          </a:xfrm>
        </p:spPr>
        <p:txBody>
          <a:bodyPr anchor="ctr">
            <a:normAutofit/>
          </a:bodyPr>
          <a:lstStyle/>
          <a:p>
            <a:r>
              <a:rPr lang="en-US"/>
              <a:t>As a volunteer try not to:</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5922364" y="2200382"/>
            <a:ext cx="8039948" cy="3518072"/>
          </a:xfrm>
        </p:spPr>
        <p:txBody>
          <a:bodyPr vert="horz" lIns="91440" tIns="45720" rIns="91440" bIns="45720" rtlCol="0" anchor="t">
            <a:normAutofit/>
          </a:bodyPr>
          <a:lstStyle/>
          <a:p>
            <a:r>
              <a:rPr lang="en-US">
                <a:ea typeface="+mn-lt"/>
                <a:cs typeface="+mn-lt"/>
              </a:rPr>
              <a:t>use Sparks as a label (i.e., a “natural” ability, talent or attribute)</a:t>
            </a:r>
            <a:endParaRPr lang="en-US">
              <a:cs typeface="Arial" panose="020B0604020202020204"/>
            </a:endParaRPr>
          </a:p>
          <a:p>
            <a:r>
              <a:rPr lang="en-US">
                <a:ea typeface="+mn-lt"/>
                <a:cs typeface="+mn-lt"/>
              </a:rPr>
              <a:t>excessively match sparks to “career goals”</a:t>
            </a:r>
            <a:endParaRPr lang="en-US"/>
          </a:p>
          <a:p>
            <a:r>
              <a:rPr lang="en-US">
                <a:ea typeface="+mn-lt"/>
                <a:cs typeface="+mn-lt"/>
              </a:rPr>
              <a:t>refer to a spark as “something you’re REALLY good at”  (they may be passionate about something that needs effort and persistence before they’re “good” at it)</a:t>
            </a:r>
            <a:endParaRPr lang="en-US">
              <a:cs typeface="Arial"/>
            </a:endParaRPr>
          </a:p>
          <a:p>
            <a:pPr lvl="0"/>
            <a:endParaRPr lang="en-US">
              <a:cs typeface="Arial"/>
            </a:endParaRPr>
          </a:p>
        </p:txBody>
      </p:sp>
      <p:pic>
        <p:nvPicPr>
          <p:cNvPr id="5" name="Picture 5">
            <a:extLst>
              <a:ext uri="{FF2B5EF4-FFF2-40B4-BE49-F238E27FC236}">
                <a16:creationId xmlns:a16="http://schemas.microsoft.com/office/drawing/2014/main" id="{0940F8C9-1FF9-4E53-ABC3-A8144F630AB1}"/>
              </a:ext>
            </a:extLst>
          </p:cNvPr>
          <p:cNvPicPr>
            <a:picLocks noChangeAspect="1"/>
          </p:cNvPicPr>
          <p:nvPr/>
        </p:nvPicPr>
        <p:blipFill>
          <a:blip r:embed="rId2"/>
          <a:stretch>
            <a:fillRect/>
          </a:stretch>
        </p:blipFill>
        <p:spPr>
          <a:xfrm>
            <a:off x="113809" y="1968534"/>
            <a:ext cx="5409307" cy="3568721"/>
          </a:xfrm>
          <a:prstGeom prst="rect">
            <a:avLst/>
          </a:prstGeom>
        </p:spPr>
      </p:pic>
    </p:spTree>
    <p:extLst>
      <p:ext uri="{BB962C8B-B14F-4D97-AF65-F5344CB8AC3E}">
        <p14:creationId xmlns:p14="http://schemas.microsoft.com/office/powerpoint/2010/main" val="1530915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3345372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Activities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996036"/>
          </a:xfrm>
        </p:spPr>
        <p:txBody>
          <a:bodyPr>
            <a:normAutofit/>
          </a:bodyPr>
          <a:lstStyle/>
          <a:p>
            <a:r>
              <a:rPr lang="en-US"/>
              <a:t>Motivation and Sparks– </a:t>
            </a:r>
          </a:p>
          <a:p>
            <a:r>
              <a:rPr lang="en-US"/>
              <a:t>Positive youth Development Domain</a:t>
            </a:r>
            <a:endParaRPr lang="en-US">
              <a:cs typeface="Arial"/>
            </a:endParaRPr>
          </a:p>
        </p:txBody>
      </p:sp>
    </p:spTree>
    <p:extLst>
      <p:ext uri="{BB962C8B-B14F-4D97-AF65-F5344CB8AC3E}">
        <p14:creationId xmlns:p14="http://schemas.microsoft.com/office/powerpoint/2010/main" val="2571484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905000" y="444638"/>
            <a:ext cx="9448800" cy="972213"/>
          </a:xfrm>
        </p:spPr>
        <p:txBody>
          <a:bodyPr/>
          <a:lstStyle/>
          <a:p>
            <a:r>
              <a:rPr lang="en-US">
                <a:ea typeface="+mj-lt"/>
                <a:cs typeface="+mj-lt"/>
              </a:rPr>
              <a:t>Inside or Outside</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165578" y="2066652"/>
            <a:ext cx="10359042" cy="4169350"/>
          </a:xfrm>
        </p:spPr>
        <p:txBody>
          <a:bodyPr vert="horz" lIns="91440" tIns="45720" rIns="91440" bIns="45720" rtlCol="0" anchor="t">
            <a:normAutofit/>
          </a:bodyPr>
          <a:lstStyle/>
          <a:p>
            <a:pPr marL="457200" indent="-457200">
              <a:lnSpc>
                <a:spcPct val="100000"/>
              </a:lnSpc>
              <a:buAutoNum type="arabicPeriod"/>
            </a:pPr>
            <a:r>
              <a:rPr lang="en-US" sz="3200">
                <a:ea typeface="+mn-lt"/>
                <a:cs typeface="+mn-lt"/>
              </a:rPr>
              <a:t>Develop one scenario that you see in 4-H that is an example of </a:t>
            </a:r>
            <a:r>
              <a:rPr lang="en-US" sz="3200" b="1">
                <a:ea typeface="+mn-lt"/>
                <a:cs typeface="+mn-lt"/>
              </a:rPr>
              <a:t>extrinsic motivation</a:t>
            </a:r>
            <a:r>
              <a:rPr lang="en-US" sz="3200">
                <a:ea typeface="+mn-lt"/>
                <a:cs typeface="+mn-lt"/>
              </a:rPr>
              <a:t> and one scenario that shows </a:t>
            </a:r>
            <a:r>
              <a:rPr lang="en-US" sz="3200" b="1">
                <a:ea typeface="+mn-lt"/>
                <a:cs typeface="+mn-lt"/>
              </a:rPr>
              <a:t>intrinsic motivation</a:t>
            </a:r>
            <a:r>
              <a:rPr lang="en-US" sz="3200">
                <a:ea typeface="+mn-lt"/>
                <a:cs typeface="+mn-lt"/>
              </a:rPr>
              <a:t>. </a:t>
            </a:r>
            <a:endParaRPr lang="en-US" sz="3200">
              <a:cs typeface="Arial" panose="020B0604020202020204"/>
            </a:endParaRPr>
          </a:p>
          <a:p>
            <a:pPr marL="457200" indent="-457200">
              <a:lnSpc>
                <a:spcPct val="100000"/>
              </a:lnSpc>
              <a:buAutoNum type="arabicPeriod"/>
            </a:pPr>
            <a:r>
              <a:rPr lang="en-US" sz="3200">
                <a:ea typeface="+mn-lt"/>
                <a:cs typeface="+mn-lt"/>
              </a:rPr>
              <a:t>Share scenarios. </a:t>
            </a:r>
            <a:endParaRPr lang="en-US" sz="3200">
              <a:cs typeface="Arial" panose="020B0604020202020204"/>
            </a:endParaRPr>
          </a:p>
          <a:p>
            <a:pPr marL="457200" indent="-457200">
              <a:lnSpc>
                <a:spcPct val="100000"/>
              </a:lnSpc>
              <a:buAutoNum type="arabicPeriod"/>
            </a:pPr>
            <a:r>
              <a:rPr lang="en-US" sz="3200">
                <a:ea typeface="+mn-lt"/>
                <a:cs typeface="+mn-lt"/>
              </a:rPr>
              <a:t>Reflect and discuss.</a:t>
            </a:r>
          </a:p>
        </p:txBody>
      </p:sp>
      <p:pic>
        <p:nvPicPr>
          <p:cNvPr id="7" name="Picture 6" descr="Text, icon&#10;&#10;Description automatically generated">
            <a:extLst>
              <a:ext uri="{FF2B5EF4-FFF2-40B4-BE49-F238E27FC236}">
                <a16:creationId xmlns:a16="http://schemas.microsoft.com/office/drawing/2014/main" id="{606F7214-8EB4-40C3-AF71-9FE075B03424}"/>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12750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54199" y="444638"/>
            <a:ext cx="9499601" cy="972213"/>
          </a:xfrm>
        </p:spPr>
        <p:txBody>
          <a:bodyPr anchor="ctr">
            <a:normAutofit/>
          </a:bodyPr>
          <a:lstStyle/>
          <a:p>
            <a:r>
              <a:rPr lang="en-US"/>
              <a:t> </a:t>
            </a:r>
            <a:r>
              <a:rPr lang="en-US">
                <a:ea typeface="+mj-lt"/>
                <a:cs typeface="+mj-lt"/>
              </a:rPr>
              <a:t>Identifying Sparks</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sz="half" idx="1"/>
          </p:nvPr>
        </p:nvSpPr>
        <p:spPr>
          <a:xfrm>
            <a:off x="1003076" y="1984003"/>
            <a:ext cx="10667945" cy="4073005"/>
          </a:xfrm>
          <a:ln>
            <a:noFill/>
          </a:ln>
        </p:spPr>
        <p:txBody>
          <a:bodyPr vert="horz" lIns="91440" tIns="45720" rIns="91440" bIns="45720" rtlCol="0" anchor="t">
            <a:normAutofit/>
          </a:bodyPr>
          <a:lstStyle/>
          <a:p>
            <a:pPr marL="514350" indent="-514350">
              <a:lnSpc>
                <a:spcPct val="100000"/>
              </a:lnSpc>
              <a:buAutoNum type="arabicPeriod"/>
            </a:pPr>
            <a:r>
              <a:rPr lang="en-US" sz="3200">
                <a:ea typeface="+mn-lt"/>
                <a:cs typeface="+mn-lt"/>
              </a:rPr>
              <a:t>Compile a list of potential sparks that can be developed by youth in 4-H.</a:t>
            </a:r>
            <a:endParaRPr lang="en-US" sz="3200">
              <a:cs typeface="Arial" panose="020B0604020202020204"/>
            </a:endParaRPr>
          </a:p>
          <a:p>
            <a:pPr marL="514350" indent="-514350">
              <a:lnSpc>
                <a:spcPct val="100000"/>
              </a:lnSpc>
              <a:buAutoNum type="arabicPeriod"/>
            </a:pPr>
            <a:r>
              <a:rPr lang="en-US" sz="3200">
                <a:ea typeface="+mn-lt"/>
                <a:cs typeface="+mn-lt"/>
              </a:rPr>
              <a:t>Share small group ideas. </a:t>
            </a:r>
          </a:p>
          <a:p>
            <a:pPr marL="514350" indent="-514350">
              <a:lnSpc>
                <a:spcPct val="100000"/>
              </a:lnSpc>
              <a:buAutoNum type="arabicPeriod"/>
            </a:pPr>
            <a:r>
              <a:rPr lang="en-US" sz="3200">
                <a:ea typeface="+mn-lt"/>
                <a:cs typeface="+mn-lt"/>
              </a:rPr>
              <a:t>What barriers or opportunity gaps may exist for young people that prevents them from practicing or nurturing their sparks? </a:t>
            </a:r>
            <a:endParaRPr lang="en-US" sz="3200">
              <a:cs typeface="Arial" panose="020B0604020202020204"/>
            </a:endParaRPr>
          </a:p>
        </p:txBody>
      </p:sp>
      <p:pic>
        <p:nvPicPr>
          <p:cNvPr id="4" name="Picture 3" descr="Text, icon&#10;&#10;Description automatically generated">
            <a:extLst>
              <a:ext uri="{FF2B5EF4-FFF2-40B4-BE49-F238E27FC236}">
                <a16:creationId xmlns:a16="http://schemas.microsoft.com/office/drawing/2014/main" id="{BCF4A922-B492-49A8-9116-26EC18DBD746}"/>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1428350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54199" y="444638"/>
            <a:ext cx="9499601" cy="972213"/>
          </a:xfrm>
        </p:spPr>
        <p:txBody>
          <a:bodyPr anchor="ctr">
            <a:normAutofit/>
          </a:bodyPr>
          <a:lstStyle/>
          <a:p>
            <a:r>
              <a:rPr lang="en-US"/>
              <a:t> </a:t>
            </a:r>
            <a:r>
              <a:rPr lang="en-US">
                <a:ea typeface="+mj-lt"/>
                <a:cs typeface="+mj-lt"/>
              </a:rPr>
              <a:t>Spark Champions</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sz="half" idx="1"/>
          </p:nvPr>
        </p:nvSpPr>
        <p:spPr>
          <a:xfrm>
            <a:off x="1003076" y="1984003"/>
            <a:ext cx="10667945" cy="4073005"/>
          </a:xfrm>
        </p:spPr>
        <p:txBody>
          <a:bodyPr vert="horz" lIns="91440" tIns="45720" rIns="91440" bIns="45720" rtlCol="0" anchor="t">
            <a:normAutofit/>
          </a:bodyPr>
          <a:lstStyle/>
          <a:p>
            <a:pPr marL="514350" indent="-514350">
              <a:buAutoNum type="arabicPeriod"/>
            </a:pPr>
            <a:r>
              <a:rPr lang="en-US" sz="3200">
                <a:ea typeface="+mn-lt"/>
                <a:cs typeface="+mn-lt"/>
              </a:rPr>
              <a:t>Think of three strategies or skills you can develop as adult volunteers to help youth identify and nurture their sparks. </a:t>
            </a:r>
            <a:endParaRPr lang="en-US">
              <a:cs typeface="Arial" panose="020B0604020202020204"/>
            </a:endParaRPr>
          </a:p>
          <a:p>
            <a:pPr marL="514350" indent="-514350">
              <a:buAutoNum type="arabicPeriod"/>
            </a:pPr>
            <a:r>
              <a:rPr lang="en-US" sz="3200">
                <a:ea typeface="+mn-lt"/>
                <a:cs typeface="+mn-lt"/>
              </a:rPr>
              <a:t>Share small group ideas. </a:t>
            </a:r>
            <a:endParaRPr lang="en-US">
              <a:ea typeface="+mn-lt"/>
              <a:cs typeface="+mn-lt"/>
            </a:endParaRPr>
          </a:p>
          <a:p>
            <a:pPr marL="514350" indent="-514350">
              <a:buAutoNum type="arabicPeriod"/>
            </a:pPr>
            <a:r>
              <a:rPr lang="en-US" sz="3200">
                <a:ea typeface="+mn-lt"/>
                <a:cs typeface="+mn-lt"/>
              </a:rPr>
              <a:t>What can you do as a spark champion to help reduce barriers or opportunity gaps for young people to practice their sparks? </a:t>
            </a:r>
            <a:endParaRPr lang="en-US">
              <a:cs typeface="Arial"/>
            </a:endParaRPr>
          </a:p>
        </p:txBody>
      </p:sp>
      <p:pic>
        <p:nvPicPr>
          <p:cNvPr id="4" name="Picture 3" descr="Text, icon&#10;&#10;Description automatically generated">
            <a:extLst>
              <a:ext uri="{FF2B5EF4-FFF2-40B4-BE49-F238E27FC236}">
                <a16:creationId xmlns:a16="http://schemas.microsoft.com/office/drawing/2014/main" id="{BCF4A922-B492-49A8-9116-26EC18DBD746}"/>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3157911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54199" y="444638"/>
            <a:ext cx="9499601" cy="972213"/>
          </a:xfrm>
          <a:ln>
            <a:noFill/>
          </a:ln>
        </p:spPr>
        <p:txBody>
          <a:bodyPr anchor="ctr">
            <a:normAutofit/>
          </a:bodyPr>
          <a:lstStyle/>
          <a:p>
            <a:r>
              <a:rPr lang="en-US">
                <a:ea typeface="+mj-lt"/>
                <a:cs typeface="+mj-lt"/>
              </a:rPr>
              <a:t>What Motivates You?</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sz="half" idx="1"/>
          </p:nvPr>
        </p:nvSpPr>
        <p:spPr>
          <a:xfrm>
            <a:off x="1003076" y="1984003"/>
            <a:ext cx="10667945" cy="4073005"/>
          </a:xfrm>
        </p:spPr>
        <p:txBody>
          <a:bodyPr vert="horz" lIns="91440" tIns="45720" rIns="91440" bIns="45720" rtlCol="0" anchor="t">
            <a:normAutofit/>
          </a:bodyPr>
          <a:lstStyle/>
          <a:p>
            <a:pPr>
              <a:lnSpc>
                <a:spcPct val="100000"/>
              </a:lnSpc>
            </a:pPr>
            <a:endParaRPr lang="en-US" sz="3200">
              <a:ea typeface="+mn-lt"/>
              <a:cs typeface="+mn-lt"/>
            </a:endParaRPr>
          </a:p>
          <a:p>
            <a:pPr marL="514350" indent="-514350">
              <a:lnSpc>
                <a:spcPct val="100000"/>
              </a:lnSpc>
              <a:buAutoNum type="arabicPeriod"/>
            </a:pPr>
            <a:r>
              <a:rPr lang="en-US" sz="3200">
                <a:ea typeface="+mn-lt"/>
                <a:cs typeface="+mn-lt"/>
              </a:rPr>
              <a:t>Three areas in the room are labeled with signs: A, F and P. </a:t>
            </a:r>
          </a:p>
          <a:p>
            <a:pPr marL="514350" indent="-514350">
              <a:lnSpc>
                <a:spcPct val="100000"/>
              </a:lnSpc>
              <a:buAutoNum type="arabicPeriod"/>
            </a:pPr>
            <a:r>
              <a:rPr lang="en-US" sz="3200">
                <a:ea typeface="+mn-lt"/>
                <a:cs typeface="+mn-lt"/>
              </a:rPr>
              <a:t>Move to the sign that best describes you as the statements are read: A, F, P.  </a:t>
            </a:r>
            <a:endParaRPr lang="en-US" sz="3200">
              <a:cs typeface="Arial"/>
            </a:endParaRPr>
          </a:p>
        </p:txBody>
      </p:sp>
      <p:pic>
        <p:nvPicPr>
          <p:cNvPr id="4" name="Picture 3" descr="Text, icon&#10;&#10;Description automatically generated">
            <a:extLst>
              <a:ext uri="{FF2B5EF4-FFF2-40B4-BE49-F238E27FC236}">
                <a16:creationId xmlns:a16="http://schemas.microsoft.com/office/drawing/2014/main" id="{BCF4A922-B492-49A8-9116-26EC18DBD746}"/>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311916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2126024" y="444638"/>
            <a:ext cx="9227776" cy="972213"/>
          </a:xfrm>
        </p:spPr>
        <p:txBody>
          <a:bodyPr/>
          <a:lstStyle/>
          <a:p>
            <a:r>
              <a:rPr lang="en-US">
                <a:ea typeface="+mj-lt"/>
                <a:cs typeface="+mj-lt"/>
              </a:rPr>
              <a:t>How Can You? </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773989" y="2139435"/>
            <a:ext cx="9851636" cy="3719280"/>
          </a:xfrm>
        </p:spPr>
        <p:txBody>
          <a:bodyPr vert="horz" lIns="91440" tIns="45720" rIns="91440" bIns="45720" rtlCol="0" anchor="t">
            <a:noAutofit/>
          </a:bodyPr>
          <a:lstStyle/>
          <a:p>
            <a:pPr>
              <a:lnSpc>
                <a:spcPct val="100000"/>
              </a:lnSpc>
              <a:buAutoNum type="arabicPeriod"/>
            </a:pPr>
            <a:r>
              <a:rPr lang="en-US" sz="3200">
                <a:latin typeface="Arial"/>
                <a:ea typeface="Arial"/>
                <a:cs typeface="Arial"/>
              </a:rPr>
              <a:t>Work in pairs to complete the </a:t>
            </a:r>
            <a:r>
              <a:rPr lang="en-US" sz="3200" i="1">
                <a:latin typeface="Arial"/>
                <a:ea typeface="Arial"/>
                <a:cs typeface="Arial"/>
              </a:rPr>
              <a:t>How Can You?</a:t>
            </a:r>
            <a:r>
              <a:rPr lang="en-US" sz="3200">
                <a:latin typeface="Arial"/>
                <a:ea typeface="Arial"/>
                <a:cs typeface="Arial"/>
              </a:rPr>
              <a:t> Handout. </a:t>
            </a:r>
          </a:p>
          <a:p>
            <a:pPr>
              <a:lnSpc>
                <a:spcPct val="100000"/>
              </a:lnSpc>
              <a:buAutoNum type="arabicPeriod"/>
            </a:pPr>
            <a:r>
              <a:rPr lang="en-US" sz="3200">
                <a:latin typeface="Arial"/>
                <a:ea typeface="Arial"/>
                <a:cs typeface="Arial"/>
              </a:rPr>
              <a:t>Share ideas. </a:t>
            </a:r>
            <a:endParaRPr lang="en-US" sz="3200">
              <a:solidFill>
                <a:srgbClr val="37424A"/>
              </a:solidFill>
              <a:latin typeface="Arial"/>
              <a:ea typeface="Arial"/>
              <a:cs typeface="Arial"/>
            </a:endParaRPr>
          </a:p>
          <a:p>
            <a:pPr>
              <a:lnSpc>
                <a:spcPct val="100000"/>
              </a:lnSpc>
              <a:buAutoNum type="arabicPeriod"/>
            </a:pPr>
            <a:r>
              <a:rPr lang="en-US" sz="3200">
                <a:latin typeface="Arial"/>
                <a:ea typeface="Arial"/>
                <a:cs typeface="Arial"/>
              </a:rPr>
              <a:t>Reflect and discuss best practices to help youth develop life skills. </a:t>
            </a:r>
            <a:endParaRPr lang="en-US" sz="3200">
              <a:cs typeface="Arial"/>
            </a:endParaRPr>
          </a:p>
        </p:txBody>
      </p:sp>
      <p:pic>
        <p:nvPicPr>
          <p:cNvPr id="4" name="Picture 4" descr="Text, icon&#10;&#10;Description automatically generated">
            <a:extLst>
              <a:ext uri="{FF2B5EF4-FFF2-40B4-BE49-F238E27FC236}">
                <a16:creationId xmlns:a16="http://schemas.microsoft.com/office/drawing/2014/main" id="{92FCDF66-34A5-4323-AF95-D1569938E3F9}"/>
              </a:ext>
            </a:extLst>
          </p:cNvPr>
          <p:cNvPicPr>
            <a:picLocks noChangeAspect="1"/>
          </p:cNvPicPr>
          <p:nvPr/>
        </p:nvPicPr>
        <p:blipFill>
          <a:blip r:embed="rId3"/>
          <a:stretch>
            <a:fillRect/>
          </a:stretch>
        </p:blipFill>
        <p:spPr>
          <a:xfrm rot="-960000">
            <a:off x="299453" y="213337"/>
            <a:ext cx="1638078" cy="2033115"/>
          </a:xfrm>
          <a:prstGeom prst="rect">
            <a:avLst/>
          </a:prstGeom>
        </p:spPr>
      </p:pic>
    </p:spTree>
    <p:extLst>
      <p:ext uri="{BB962C8B-B14F-4D97-AF65-F5344CB8AC3E}">
        <p14:creationId xmlns:p14="http://schemas.microsoft.com/office/powerpoint/2010/main" val="109695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2110916"/>
            <a:ext cx="5672627" cy="2443142"/>
          </a:xfrm>
        </p:spPr>
        <p:txBody>
          <a:bodyPr>
            <a:normAutofit/>
          </a:bodyPr>
          <a:lstStyle/>
          <a:p>
            <a:r>
              <a:rPr lang="en-US">
                <a:ea typeface="+mj-lt"/>
                <a:cs typeface="+mj-lt"/>
              </a:rPr>
              <a:t>Access, Equity, Belonging &amp; Diversity</a:t>
            </a:r>
          </a:p>
          <a:p>
            <a:endParaRPr lang="en-US"/>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786932" cy="456837"/>
          </a:xfrm>
        </p:spPr>
        <p:txBody>
          <a:bodyPr>
            <a:normAutofit/>
          </a:bodyPr>
          <a:lstStyle/>
          <a:p>
            <a:r>
              <a:rPr lang="en-US"/>
              <a:t>Positive Youth Development Domain</a:t>
            </a:r>
          </a:p>
        </p:txBody>
      </p:sp>
    </p:spTree>
    <p:extLst>
      <p:ext uri="{BB962C8B-B14F-4D97-AF65-F5344CB8AC3E}">
        <p14:creationId xmlns:p14="http://schemas.microsoft.com/office/powerpoint/2010/main" val="40629131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Terms to know</a:t>
            </a:r>
          </a:p>
        </p:txBody>
      </p:sp>
      <p:sp>
        <p:nvSpPr>
          <p:cNvPr id="3" name="Content Placeholder 2"/>
          <p:cNvSpPr>
            <a:spLocks noGrp="1"/>
          </p:cNvSpPr>
          <p:nvPr>
            <p:ph idx="1"/>
          </p:nvPr>
        </p:nvSpPr>
        <p:spPr>
          <a:xfrm>
            <a:off x="838200" y="1356836"/>
            <a:ext cx="5584168" cy="5377045"/>
          </a:xfrm>
        </p:spPr>
        <p:txBody>
          <a:bodyPr vert="horz" lIns="91440" tIns="45720" rIns="91440" bIns="45720" rtlCol="0" anchor="t">
            <a:normAutofit fontScale="62500" lnSpcReduction="20000"/>
          </a:bodyPr>
          <a:lstStyle/>
          <a:p>
            <a:pPr marL="0" indent="0">
              <a:lnSpc>
                <a:spcPct val="110000"/>
              </a:lnSpc>
              <a:buNone/>
            </a:pPr>
            <a:endParaRPr lang="en-US" sz="4000">
              <a:cs typeface="Arial"/>
            </a:endParaRPr>
          </a:p>
          <a:p>
            <a:pPr>
              <a:buNone/>
            </a:pPr>
            <a:r>
              <a:rPr lang="en-US" sz="3200" b="1">
                <a:ea typeface="+mn-lt"/>
                <a:cs typeface="+mn-lt"/>
              </a:rPr>
              <a:t>Diversity</a:t>
            </a:r>
            <a:r>
              <a:rPr lang="en-US" sz="3200">
                <a:ea typeface="+mn-lt"/>
                <a:cs typeface="+mn-lt"/>
              </a:rPr>
              <a:t> includes our unique identities such as age, race, ethnicity, socio-economic status, physical and mental ability, gender, sexual orientation, spiritual practices, employment status, geographic location, and other characteristics. </a:t>
            </a:r>
            <a:endParaRPr lang="en-US" sz="3200">
              <a:cs typeface="Arial"/>
            </a:endParaRPr>
          </a:p>
          <a:p>
            <a:pPr marL="0" indent="0">
              <a:buNone/>
            </a:pPr>
            <a:br>
              <a:rPr lang="en-US"/>
            </a:br>
            <a:endParaRPr lang="en-US" sz="3200">
              <a:cs typeface="Arial"/>
            </a:endParaRPr>
          </a:p>
          <a:p>
            <a:pPr>
              <a:buNone/>
            </a:pPr>
            <a:r>
              <a:rPr lang="en-US" sz="3200" b="1">
                <a:ea typeface="+mn-lt"/>
                <a:cs typeface="+mn-lt"/>
              </a:rPr>
              <a:t>Equity</a:t>
            </a:r>
            <a:r>
              <a:rPr lang="en-US" sz="3200">
                <a:ea typeface="+mn-lt"/>
                <a:cs typeface="+mn-lt"/>
              </a:rPr>
              <a:t> means that everyone receives the unique resources and opportunities that they need to reduce or eliminate barriers to inclusion. </a:t>
            </a:r>
            <a:endParaRPr lang="en-US" sz="3200">
              <a:cs typeface="Arial"/>
            </a:endParaRPr>
          </a:p>
          <a:p>
            <a:pPr>
              <a:buNone/>
            </a:pPr>
            <a:endParaRPr lang="en-US" sz="3200">
              <a:cs typeface="Arial"/>
            </a:endParaRPr>
          </a:p>
          <a:p>
            <a:pPr>
              <a:buNone/>
            </a:pPr>
            <a:r>
              <a:rPr lang="en-US" sz="3200" b="1">
                <a:cs typeface="Arial"/>
              </a:rPr>
              <a:t>Inclusion</a:t>
            </a:r>
            <a:r>
              <a:rPr lang="en-US" sz="3200">
                <a:cs typeface="Arial"/>
              </a:rPr>
              <a:t> is the act of creating spaces and places where each person has authentic value, respect, and support as part of the environment, group, and community. </a:t>
            </a:r>
            <a:endParaRPr lang="en-US">
              <a:cs typeface="Arial" panose="020B0604020202020204"/>
            </a:endParaRPr>
          </a:p>
          <a:p>
            <a:pPr marL="0" indent="0">
              <a:buNone/>
            </a:pPr>
            <a:br>
              <a:rPr lang="en-US"/>
            </a:br>
            <a:endParaRPr lang="en-US"/>
          </a:p>
          <a:p>
            <a:pPr>
              <a:buFont typeface="LucidaGrande"/>
            </a:pPr>
            <a:endParaRPr lang="en-US"/>
          </a:p>
          <a:p>
            <a:pPr marL="0" indent="0">
              <a:buNone/>
            </a:pPr>
            <a:endParaRPr lang="en-US" sz="3600"/>
          </a:p>
          <a:p>
            <a:endParaRPr lang="en-US">
              <a:cs typeface="Arial"/>
            </a:endParaRPr>
          </a:p>
          <a:p>
            <a:pPr marL="0" indent="0">
              <a:buNone/>
            </a:pPr>
            <a:endParaRPr lang="en-US" sz="1800"/>
          </a:p>
        </p:txBody>
      </p:sp>
      <p:pic>
        <p:nvPicPr>
          <p:cNvPr id="4" name="Picture 4">
            <a:extLst>
              <a:ext uri="{FF2B5EF4-FFF2-40B4-BE49-F238E27FC236}">
                <a16:creationId xmlns:a16="http://schemas.microsoft.com/office/drawing/2014/main" id="{B0856475-1A43-46A4-9581-8E29090620BF}"/>
              </a:ext>
            </a:extLst>
          </p:cNvPr>
          <p:cNvPicPr>
            <a:picLocks noChangeAspect="1"/>
          </p:cNvPicPr>
          <p:nvPr/>
        </p:nvPicPr>
        <p:blipFill>
          <a:blip r:embed="rId3"/>
          <a:stretch>
            <a:fillRect/>
          </a:stretch>
        </p:blipFill>
        <p:spPr>
          <a:xfrm>
            <a:off x="6771890" y="2018374"/>
            <a:ext cx="4353464" cy="3655140"/>
          </a:xfrm>
          <a:prstGeom prst="rect">
            <a:avLst/>
          </a:prstGeom>
        </p:spPr>
      </p:pic>
    </p:spTree>
    <p:extLst>
      <p:ext uri="{BB962C8B-B14F-4D97-AF65-F5344CB8AC3E}">
        <p14:creationId xmlns:p14="http://schemas.microsoft.com/office/powerpoint/2010/main" val="1539106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Terms to know</a:t>
            </a:r>
          </a:p>
        </p:txBody>
      </p:sp>
      <p:sp>
        <p:nvSpPr>
          <p:cNvPr id="3" name="Content Placeholder 2"/>
          <p:cNvSpPr>
            <a:spLocks noGrp="1"/>
          </p:cNvSpPr>
          <p:nvPr>
            <p:ph idx="1"/>
          </p:nvPr>
        </p:nvSpPr>
        <p:spPr>
          <a:xfrm>
            <a:off x="838200" y="1586874"/>
            <a:ext cx="7453222" cy="5837123"/>
          </a:xfrm>
        </p:spPr>
        <p:txBody>
          <a:bodyPr vert="horz" lIns="91440" tIns="45720" rIns="91440" bIns="45720" rtlCol="0" anchor="t">
            <a:normAutofit fontScale="77500" lnSpcReduction="20000"/>
          </a:bodyPr>
          <a:lstStyle/>
          <a:p>
            <a:pPr>
              <a:buNone/>
            </a:pPr>
            <a:r>
              <a:rPr lang="en-US" sz="2800" b="1"/>
              <a:t>Culture</a:t>
            </a:r>
            <a:r>
              <a:rPr lang="en-US" sz="2800"/>
              <a:t> refers to the shared experiences of groups of people, including languages, values, customs, worldviews, and other attributes. </a:t>
            </a:r>
            <a:endParaRPr lang="en-US" sz="2800">
              <a:cs typeface="Arial"/>
            </a:endParaRPr>
          </a:p>
          <a:p>
            <a:pPr>
              <a:buNone/>
            </a:pPr>
            <a:endParaRPr lang="en-US" sz="2800">
              <a:cs typeface="Arial"/>
            </a:endParaRPr>
          </a:p>
          <a:p>
            <a:pPr>
              <a:buNone/>
            </a:pPr>
            <a:r>
              <a:rPr lang="en-US" sz="2800" b="1"/>
              <a:t>Implicit bias</a:t>
            </a:r>
            <a:r>
              <a:rPr lang="en-US" sz="2800"/>
              <a:t> refers to the attitudes or stereotypes that affect our understanding, actions, and decisions unconsciously. </a:t>
            </a:r>
            <a:endParaRPr lang="en-US" sz="2800">
              <a:cs typeface="Arial"/>
            </a:endParaRPr>
          </a:p>
          <a:p>
            <a:pPr>
              <a:buNone/>
            </a:pPr>
            <a:br>
              <a:rPr lang="en-US"/>
            </a:br>
            <a:endParaRPr lang="en-US" sz="2800">
              <a:cs typeface="Arial"/>
            </a:endParaRPr>
          </a:p>
          <a:p>
            <a:pPr>
              <a:buNone/>
            </a:pPr>
            <a:r>
              <a:rPr lang="en-US" sz="2800" b="1"/>
              <a:t>Social justice</a:t>
            </a:r>
            <a:r>
              <a:rPr lang="en-US" sz="2800"/>
              <a:t> is the act of distributing power, resource, opportunity, societal benefits, and protection in a way that is equitable for all members of society. </a:t>
            </a:r>
            <a:endParaRPr lang="en-US" sz="2800">
              <a:cs typeface="Arial"/>
            </a:endParaRPr>
          </a:p>
          <a:p>
            <a:pPr>
              <a:buNone/>
            </a:pPr>
            <a:endParaRPr lang="en-US" sz="2800">
              <a:cs typeface="Arial"/>
            </a:endParaRPr>
          </a:p>
          <a:p>
            <a:pPr>
              <a:buNone/>
            </a:pPr>
            <a:r>
              <a:rPr lang="en-US" sz="2800" b="1"/>
              <a:t>Robust equity</a:t>
            </a:r>
            <a:r>
              <a:rPr lang="en-US" sz="2800"/>
              <a:t> is the intentional promotion of thriving for all people in all communities and especially those that experience inequity and injustice. </a:t>
            </a:r>
          </a:p>
          <a:p>
            <a:pPr>
              <a:buNone/>
            </a:pPr>
            <a:br>
              <a:rPr lang="en-US"/>
            </a:br>
            <a:endParaRPr lang="en-US"/>
          </a:p>
          <a:p>
            <a:pPr marL="0" indent="0">
              <a:lnSpc>
                <a:spcPct val="110000"/>
              </a:lnSpc>
              <a:buNone/>
            </a:pPr>
            <a:br>
              <a:rPr lang="en-US"/>
            </a:br>
            <a:endParaRPr lang="en-US"/>
          </a:p>
          <a:p>
            <a:pPr>
              <a:buFont typeface="LucidaGrande"/>
            </a:pPr>
            <a:endParaRPr lang="en-US"/>
          </a:p>
          <a:p>
            <a:pPr marL="0" indent="0">
              <a:lnSpc>
                <a:spcPct val="110000"/>
              </a:lnSpc>
              <a:buNone/>
            </a:pPr>
            <a:endParaRPr lang="en-US" sz="4000">
              <a:cs typeface="Arial"/>
            </a:endParaRPr>
          </a:p>
          <a:p>
            <a:pPr marL="0" indent="0">
              <a:buNone/>
            </a:pPr>
            <a:endParaRPr lang="en-US" sz="1800"/>
          </a:p>
        </p:txBody>
      </p:sp>
    </p:spTree>
    <p:extLst>
      <p:ext uri="{BB962C8B-B14F-4D97-AF65-F5344CB8AC3E}">
        <p14:creationId xmlns:p14="http://schemas.microsoft.com/office/powerpoint/2010/main" val="24235066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8"/>
            <a:ext cx="10860656" cy="972213"/>
          </a:xfrm>
        </p:spPr>
        <p:txBody>
          <a:bodyPr/>
          <a:lstStyle/>
          <a:p>
            <a:r>
              <a:rPr lang="en-US">
                <a:cs typeface="Arial"/>
              </a:rPr>
              <a:t>As a volunteer working with 4-H youth you can:</a:t>
            </a:r>
          </a:p>
        </p:txBody>
      </p:sp>
      <p:sp>
        <p:nvSpPr>
          <p:cNvPr id="3" name="Content Placeholder 2"/>
          <p:cNvSpPr>
            <a:spLocks noGrp="1"/>
          </p:cNvSpPr>
          <p:nvPr>
            <p:ph idx="1"/>
          </p:nvPr>
        </p:nvSpPr>
        <p:spPr>
          <a:xfrm>
            <a:off x="838200" y="1586874"/>
            <a:ext cx="10515600" cy="4169350"/>
          </a:xfrm>
        </p:spPr>
        <p:txBody>
          <a:bodyPr vert="horz" lIns="91440" tIns="45720" rIns="91440" bIns="45720" rtlCol="0" anchor="t">
            <a:normAutofit/>
          </a:bodyPr>
          <a:lstStyle/>
          <a:p>
            <a:pPr>
              <a:buFont typeface="LucidaGrande"/>
              <a:buChar char="•"/>
            </a:pPr>
            <a:r>
              <a:rPr lang="en-US" sz="3200">
                <a:ea typeface="+mn-lt"/>
                <a:cs typeface="+mn-lt"/>
              </a:rPr>
              <a:t>practice social justice by distributing power and resources that are equitable</a:t>
            </a:r>
          </a:p>
          <a:p>
            <a:pPr>
              <a:buFont typeface="LucidaGrande"/>
              <a:buChar char="•"/>
            </a:pPr>
            <a:r>
              <a:rPr lang="en-US" sz="3200">
                <a:ea typeface="+mn-lt"/>
                <a:cs typeface="+mn-lt"/>
              </a:rPr>
              <a:t>provide opportunities and resources that eliminate barriers to include all</a:t>
            </a:r>
          </a:p>
          <a:p>
            <a:pPr>
              <a:buFont typeface="LucidaGrande"/>
              <a:buChar char="•"/>
            </a:pPr>
            <a:r>
              <a:rPr lang="en-US" sz="3200">
                <a:ea typeface="+mn-lt"/>
                <a:cs typeface="+mn-lt"/>
              </a:rPr>
              <a:t>reflect the diversity of your community</a:t>
            </a:r>
          </a:p>
          <a:p>
            <a:pPr>
              <a:buFont typeface="LucidaGrande"/>
            </a:pPr>
            <a:r>
              <a:rPr lang="en-US" sz="3200">
                <a:ea typeface="+mn-lt"/>
                <a:cs typeface="+mn-lt"/>
              </a:rPr>
              <a:t>create spaces and places where each person has authentic value, respect, and support</a:t>
            </a:r>
          </a:p>
          <a:p>
            <a:pPr marL="0" indent="0">
              <a:lnSpc>
                <a:spcPct val="110000"/>
              </a:lnSpc>
              <a:buFont typeface="LucidaGrande"/>
            </a:pPr>
            <a:endParaRPr lang="en-US"/>
          </a:p>
          <a:p>
            <a:pPr marL="0" indent="0">
              <a:buNone/>
            </a:pPr>
            <a:endParaRPr lang="en-US" sz="1800"/>
          </a:p>
        </p:txBody>
      </p:sp>
      <p:sp>
        <p:nvSpPr>
          <p:cNvPr id="5" name="TextBox 4">
            <a:extLst>
              <a:ext uri="{FF2B5EF4-FFF2-40B4-BE49-F238E27FC236}">
                <a16:creationId xmlns:a16="http://schemas.microsoft.com/office/drawing/2014/main" id="{A200E24A-811B-494F-84D6-2906CE431FE3}"/>
              </a:ext>
            </a:extLst>
          </p:cNvPr>
          <p:cNvSpPr txBox="1"/>
          <p:nvPr/>
        </p:nvSpPr>
        <p:spPr>
          <a:xfrm>
            <a:off x="1475116" y="5515155"/>
            <a:ext cx="92561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rgbClr val="339966"/>
                </a:solidFill>
                <a:ea typeface="+mn-lt"/>
                <a:cs typeface="+mn-lt"/>
              </a:rPr>
              <a:t>4-H is a place where all youth can learn, grow, and thrive.</a:t>
            </a:r>
            <a:endParaRPr lang="en-US" sz="2400" b="1" i="1">
              <a:solidFill>
                <a:srgbClr val="339966"/>
              </a:solidFill>
              <a:cs typeface="Arial"/>
            </a:endParaRPr>
          </a:p>
          <a:p>
            <a:pPr algn="l"/>
            <a:endParaRPr lang="en-US"/>
          </a:p>
        </p:txBody>
      </p:sp>
    </p:spTree>
    <p:extLst>
      <p:ext uri="{BB962C8B-B14F-4D97-AF65-F5344CB8AC3E}">
        <p14:creationId xmlns:p14="http://schemas.microsoft.com/office/powerpoint/2010/main" val="1277733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1293176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Activities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996036"/>
          </a:xfrm>
        </p:spPr>
        <p:txBody>
          <a:bodyPr>
            <a:normAutofit/>
          </a:bodyPr>
          <a:lstStyle/>
          <a:p>
            <a:r>
              <a:rPr lang="en-US"/>
              <a:t>Appreciating Diversity– </a:t>
            </a:r>
          </a:p>
          <a:p>
            <a:r>
              <a:rPr lang="en-US"/>
              <a:t>Positive youth Development Domain</a:t>
            </a:r>
          </a:p>
        </p:txBody>
      </p:sp>
    </p:spTree>
    <p:extLst>
      <p:ext uri="{BB962C8B-B14F-4D97-AF65-F5344CB8AC3E}">
        <p14:creationId xmlns:p14="http://schemas.microsoft.com/office/powerpoint/2010/main" val="2255846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54199" y="444638"/>
            <a:ext cx="9499601" cy="972213"/>
          </a:xfrm>
        </p:spPr>
        <p:txBody>
          <a:bodyPr/>
          <a:lstStyle/>
          <a:p>
            <a:r>
              <a:rPr lang="en-US">
                <a:ea typeface="+mj-lt"/>
                <a:cs typeface="+mj-lt"/>
              </a:rPr>
              <a:t>Even Though I Am…</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346200" y="2023576"/>
            <a:ext cx="10515600" cy="4169350"/>
          </a:xfrm>
        </p:spPr>
        <p:txBody>
          <a:bodyPr vert="horz" lIns="91440" tIns="45720" rIns="91440" bIns="45720" rtlCol="0" anchor="t">
            <a:normAutofit/>
          </a:bodyPr>
          <a:lstStyle/>
          <a:p>
            <a:pPr marL="457200" indent="-457200">
              <a:lnSpc>
                <a:spcPct val="100000"/>
              </a:lnSpc>
              <a:buAutoNum type="arabicPeriod"/>
            </a:pPr>
            <a:r>
              <a:rPr lang="en-US" sz="3200">
                <a:ea typeface="+mn-lt"/>
                <a:cs typeface="+mn-lt"/>
              </a:rPr>
              <a:t>Make a list of as many items as you can, specific to you, completing this sentence: </a:t>
            </a:r>
            <a:br>
              <a:rPr lang="en-US" sz="3200">
                <a:ea typeface="+mn-lt"/>
                <a:cs typeface="+mn-lt"/>
              </a:rPr>
            </a:br>
            <a:r>
              <a:rPr lang="en-US" sz="3200" b="1">
                <a:ea typeface="+mn-lt"/>
                <a:cs typeface="+mn-lt"/>
              </a:rPr>
              <a:t>“Even though I am______, I am not ________.” </a:t>
            </a:r>
            <a:endParaRPr lang="en-US" sz="3200" b="1">
              <a:cs typeface="Arial" panose="020B0604020202020204"/>
            </a:endParaRPr>
          </a:p>
          <a:p>
            <a:pPr marL="457200" indent="-457200">
              <a:lnSpc>
                <a:spcPct val="100000"/>
              </a:lnSpc>
              <a:buAutoNum type="arabicPeriod"/>
            </a:pPr>
            <a:r>
              <a:rPr lang="en-US" sz="3200">
                <a:ea typeface="+mn-lt"/>
                <a:cs typeface="+mn-lt"/>
              </a:rPr>
              <a:t>Pair and share lists with one other person.</a:t>
            </a:r>
            <a:endParaRPr lang="en-US" sz="3200">
              <a:cs typeface="Arial" panose="020B0604020202020204"/>
            </a:endParaRPr>
          </a:p>
          <a:p>
            <a:pPr marL="457200" indent="-457200">
              <a:lnSpc>
                <a:spcPct val="100000"/>
              </a:lnSpc>
              <a:buAutoNum type="arabicPeriod"/>
            </a:pPr>
            <a:r>
              <a:rPr lang="en-US" sz="3200">
                <a:ea typeface="+mn-lt"/>
                <a:cs typeface="+mn-lt"/>
              </a:rPr>
              <a:t>Join another pair to create a quad to reflect together. View the Reflection Handout and discuss each question. </a:t>
            </a:r>
            <a:endParaRPr lang="en-US" sz="3200">
              <a:cs typeface="Arial" panose="020B0604020202020204"/>
            </a:endParaRPr>
          </a:p>
        </p:txBody>
      </p:sp>
      <p:pic>
        <p:nvPicPr>
          <p:cNvPr id="5" name="Picture 4" descr="Text, icon&#10;&#10;Description automatically generated">
            <a:extLst>
              <a:ext uri="{FF2B5EF4-FFF2-40B4-BE49-F238E27FC236}">
                <a16:creationId xmlns:a16="http://schemas.microsoft.com/office/drawing/2014/main" id="{3974235A-6259-4EA4-A3D5-D22D8A33EE49}"/>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92691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54200" y="498112"/>
            <a:ext cx="10515600" cy="972213"/>
          </a:xfrm>
        </p:spPr>
        <p:txBody>
          <a:bodyPr/>
          <a:lstStyle/>
          <a:p>
            <a:r>
              <a:rPr lang="en-US">
                <a:ea typeface="+mj-lt"/>
                <a:cs typeface="+mj-lt"/>
              </a:rPr>
              <a:t>Exploring Culture</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626937" y="1868309"/>
            <a:ext cx="10029022" cy="4297880"/>
          </a:xfrm>
        </p:spPr>
        <p:txBody>
          <a:bodyPr vert="horz" lIns="91440" tIns="45720" rIns="91440" bIns="45720" rtlCol="0" anchor="t">
            <a:noAutofit/>
          </a:bodyPr>
          <a:lstStyle/>
          <a:p>
            <a:pPr marL="457200" indent="-457200">
              <a:buAutoNum type="arabicPeriod"/>
            </a:pPr>
            <a:r>
              <a:rPr lang="en-US" sz="3200">
                <a:ea typeface="+mn-lt"/>
                <a:cs typeface="+mn-lt"/>
              </a:rPr>
              <a:t>View the Iceberg Handout.</a:t>
            </a:r>
            <a:endParaRPr lang="en-US" sz="3200">
              <a:cs typeface="Arial" panose="020B0604020202020204"/>
            </a:endParaRPr>
          </a:p>
          <a:p>
            <a:pPr marL="457200" indent="-457200">
              <a:buAutoNum type="arabicPeriod"/>
            </a:pPr>
            <a:r>
              <a:rPr lang="en-US" sz="3200">
                <a:ea typeface="+mn-lt"/>
                <a:cs typeface="+mn-lt"/>
              </a:rPr>
              <a:t>Think about a culture that you know a lot about. </a:t>
            </a:r>
            <a:endParaRPr lang="en-US" sz="3200">
              <a:cs typeface="Arial" panose="020B0604020202020204"/>
            </a:endParaRPr>
          </a:p>
          <a:p>
            <a:pPr marL="457200" indent="-457200">
              <a:buAutoNum type="arabicPeriod"/>
            </a:pPr>
            <a:r>
              <a:rPr lang="en-US" sz="3200">
                <a:ea typeface="+mn-lt"/>
                <a:cs typeface="+mn-lt"/>
              </a:rPr>
              <a:t>Around the part of the iceberg that is seen above the waterline, write characteristics that are seen about that culture.</a:t>
            </a:r>
            <a:endParaRPr lang="en-US" sz="3200">
              <a:cs typeface="Arial" panose="020B0604020202020204"/>
            </a:endParaRPr>
          </a:p>
          <a:p>
            <a:pPr marL="457200" indent="-457200">
              <a:buAutoNum type="arabicPeriod"/>
            </a:pPr>
            <a:r>
              <a:rPr lang="en-US" sz="3200">
                <a:ea typeface="+mn-lt"/>
                <a:cs typeface="+mn-lt"/>
              </a:rPr>
              <a:t>Around the part of the iceberg that is not seen—below the waterline, write characteristics that are not seen about that culture. </a:t>
            </a:r>
            <a:endParaRPr lang="en-US" sz="3200">
              <a:cs typeface="Arial" panose="020B0604020202020204"/>
            </a:endParaRPr>
          </a:p>
        </p:txBody>
      </p:sp>
      <p:pic>
        <p:nvPicPr>
          <p:cNvPr id="5" name="Picture 4" descr="Text, icon&#10;&#10;Description automatically generated">
            <a:extLst>
              <a:ext uri="{FF2B5EF4-FFF2-40B4-BE49-F238E27FC236}">
                <a16:creationId xmlns:a16="http://schemas.microsoft.com/office/drawing/2014/main" id="{9C26ABD2-D85F-4F22-8EEA-AA28793D1C5A}"/>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38843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20333" y="444638"/>
            <a:ext cx="9533467" cy="972213"/>
          </a:xfrm>
        </p:spPr>
        <p:txBody>
          <a:bodyPr>
            <a:normAutofit fontScale="90000"/>
          </a:bodyPr>
          <a:lstStyle/>
          <a:p>
            <a:r>
              <a:rPr lang="en-US">
                <a:ea typeface="+mj-lt"/>
                <a:cs typeface="+mj-lt"/>
              </a:rPr>
              <a:t>Gender-Free Nouns (Diversity Toolkit, 2021)</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504244" y="2004563"/>
            <a:ext cx="10515600" cy="4562914"/>
          </a:xfrm>
        </p:spPr>
        <p:txBody>
          <a:bodyPr vert="horz" lIns="91440" tIns="45720" rIns="91440" bIns="45720" rtlCol="0" anchor="t">
            <a:noAutofit/>
          </a:bodyPr>
          <a:lstStyle/>
          <a:p>
            <a:pPr marL="514350" indent="-514350">
              <a:lnSpc>
                <a:spcPct val="100000"/>
              </a:lnSpc>
              <a:buAutoNum type="arabicPeriod"/>
            </a:pPr>
            <a:r>
              <a:rPr lang="en-US" sz="3200">
                <a:ea typeface="+mn-lt"/>
                <a:cs typeface="+mn-lt"/>
              </a:rPr>
              <a:t>As an entire group, describe what gender means. Describe what sexuality means.</a:t>
            </a:r>
            <a:endParaRPr lang="en-US" sz="3200">
              <a:cs typeface="Arial"/>
            </a:endParaRPr>
          </a:p>
          <a:p>
            <a:pPr marL="514350" indent="-514350">
              <a:lnSpc>
                <a:spcPct val="100000"/>
              </a:lnSpc>
              <a:buAutoNum type="arabicPeriod"/>
            </a:pPr>
            <a:r>
              <a:rPr lang="en-US" sz="3200">
                <a:ea typeface="+mn-lt"/>
                <a:cs typeface="+mn-lt"/>
              </a:rPr>
              <a:t>In small groups, complete the Gender-Free Nouns Handout. Convert the suffixes of the nouns into gender-free, inclusive terms by changing the root word or by substitution.</a:t>
            </a:r>
          </a:p>
          <a:p>
            <a:pPr marL="514350" indent="-514350">
              <a:lnSpc>
                <a:spcPct val="100000"/>
              </a:lnSpc>
              <a:buAutoNum type="arabicPeriod"/>
            </a:pPr>
            <a:r>
              <a:rPr lang="en-US" sz="3200">
                <a:ea typeface="+mn-lt"/>
                <a:cs typeface="+mn-lt"/>
              </a:rPr>
              <a:t>Share ideas. </a:t>
            </a:r>
            <a:endParaRPr lang="en-US" sz="3200">
              <a:cs typeface="Arial" panose="020B0604020202020204"/>
            </a:endParaRPr>
          </a:p>
        </p:txBody>
      </p:sp>
      <p:pic>
        <p:nvPicPr>
          <p:cNvPr id="5" name="Picture 4" descr="Text, icon&#10;&#10;Description automatically generated">
            <a:extLst>
              <a:ext uri="{FF2B5EF4-FFF2-40B4-BE49-F238E27FC236}">
                <a16:creationId xmlns:a16="http://schemas.microsoft.com/office/drawing/2014/main" id="{B094D201-67F8-4210-98E3-2D9C4DDB40B5}"/>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11306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20333" y="444638"/>
            <a:ext cx="9533467" cy="972213"/>
          </a:xfrm>
        </p:spPr>
        <p:txBody>
          <a:bodyPr>
            <a:normAutofit/>
          </a:bodyPr>
          <a:lstStyle/>
          <a:p>
            <a:r>
              <a:rPr lang="en-US">
                <a:ea typeface="+mj-lt"/>
                <a:cs typeface="+mj-lt"/>
              </a:rPr>
              <a:t>Barriers and Opportunity Gaps</a:t>
            </a:r>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504244" y="1811769"/>
            <a:ext cx="10157552" cy="4764889"/>
          </a:xfrm>
        </p:spPr>
        <p:txBody>
          <a:bodyPr vert="horz" lIns="91440" tIns="45720" rIns="91440" bIns="45720" rtlCol="0" anchor="t">
            <a:noAutofit/>
          </a:bodyPr>
          <a:lstStyle/>
          <a:p>
            <a:pPr marL="514350" indent="-514350">
              <a:buAutoNum type="arabicPeriod"/>
            </a:pPr>
            <a:r>
              <a:rPr lang="en-US" sz="3200">
                <a:ea typeface="+mn-lt"/>
                <a:cs typeface="+mn-lt"/>
              </a:rPr>
              <a:t>Consider both current members and the community in general: </a:t>
            </a:r>
            <a:endParaRPr lang="en-US">
              <a:ea typeface="+mn-lt"/>
              <a:cs typeface="+mn-lt"/>
            </a:endParaRPr>
          </a:p>
          <a:p>
            <a:pPr lvl="1"/>
            <a:r>
              <a:rPr lang="en-US" sz="2500" b="1">
                <a:ea typeface="+mn-lt"/>
                <a:cs typeface="+mn-lt"/>
              </a:rPr>
              <a:t>identify barriers that prevent young people from participating in 4-H</a:t>
            </a:r>
          </a:p>
          <a:p>
            <a:pPr lvl="1"/>
            <a:r>
              <a:rPr lang="en-US" sz="2500" b="1">
                <a:ea typeface="+mn-lt"/>
                <a:cs typeface="+mn-lt"/>
              </a:rPr>
              <a:t>create solutions to these barriers</a:t>
            </a:r>
          </a:p>
          <a:p>
            <a:pPr lvl="1"/>
            <a:r>
              <a:rPr lang="en-US" sz="2500" b="1">
                <a:ea typeface="+mn-lt"/>
                <a:cs typeface="+mn-lt"/>
              </a:rPr>
              <a:t>identify opportunity gaps that 4-H creates that limit youth participation</a:t>
            </a:r>
          </a:p>
          <a:p>
            <a:pPr lvl="1"/>
            <a:r>
              <a:rPr lang="en-US" sz="2500" b="1">
                <a:ea typeface="+mn-lt"/>
                <a:cs typeface="+mn-lt"/>
              </a:rPr>
              <a:t>create solutions to these opportunity gaps</a:t>
            </a:r>
            <a:endParaRPr lang="en-US" sz="2500" b="1">
              <a:cs typeface="Arial" panose="020B0604020202020204"/>
            </a:endParaRPr>
          </a:p>
          <a:p>
            <a:pPr marL="514350" indent="-514350">
              <a:buAutoNum type="arabicPeriod"/>
            </a:pPr>
            <a:r>
              <a:rPr lang="en-US" sz="3200">
                <a:ea typeface="+mn-lt"/>
                <a:cs typeface="+mn-lt"/>
              </a:rPr>
              <a:t>Share ideas, focus on how volunteers can create solutions to barriers and opportunity gaps for youth.</a:t>
            </a:r>
            <a:br>
              <a:rPr lang="en-US"/>
            </a:br>
            <a:endParaRPr lang="en-US">
              <a:cs typeface="Arial" panose="020B0604020202020204"/>
            </a:endParaRPr>
          </a:p>
        </p:txBody>
      </p:sp>
      <p:pic>
        <p:nvPicPr>
          <p:cNvPr id="5" name="Picture 4" descr="Text, icon&#10;&#10;Description automatically generated">
            <a:extLst>
              <a:ext uri="{FF2B5EF4-FFF2-40B4-BE49-F238E27FC236}">
                <a16:creationId xmlns:a16="http://schemas.microsoft.com/office/drawing/2014/main" id="{B094D201-67F8-4210-98E3-2D9C4DDB40B5}"/>
              </a:ext>
            </a:extLst>
          </p:cNvPr>
          <p:cNvPicPr>
            <a:picLocks noChangeAspect="1"/>
          </p:cNvPicPr>
          <p:nvPr/>
        </p:nvPicPr>
        <p:blipFill>
          <a:blip r:embed="rId3"/>
          <a:stretch>
            <a:fillRect/>
          </a:stretch>
        </p:blipFill>
        <p:spPr>
          <a:xfrm rot="-960000">
            <a:off x="272726" y="241518"/>
            <a:ext cx="1464289" cy="1814765"/>
          </a:xfrm>
          <a:prstGeom prst="rect">
            <a:avLst/>
          </a:prstGeom>
        </p:spPr>
      </p:pic>
    </p:spTree>
    <p:extLst>
      <p:ext uri="{BB962C8B-B14F-4D97-AF65-F5344CB8AC3E}">
        <p14:creationId xmlns:p14="http://schemas.microsoft.com/office/powerpoint/2010/main" val="11367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2361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754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p:txBody>
          <a:bodyPr>
            <a:normAutofit/>
          </a:bodyPr>
          <a:lstStyle/>
          <a:p>
            <a:r>
              <a:rPr lang="en-US"/>
              <a:t>Leadership Skills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p:txBody>
          <a:bodyPr>
            <a:normAutofit/>
          </a:bodyPr>
          <a:lstStyle/>
          <a:p>
            <a:r>
              <a:rPr lang="en-US"/>
              <a:t>Positive Youth Development Domain</a:t>
            </a:r>
          </a:p>
        </p:txBody>
      </p:sp>
    </p:spTree>
    <p:extLst>
      <p:ext uri="{BB962C8B-B14F-4D97-AF65-F5344CB8AC3E}">
        <p14:creationId xmlns:p14="http://schemas.microsoft.com/office/powerpoint/2010/main" val="1943292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92" y="430261"/>
            <a:ext cx="10515600" cy="972213"/>
          </a:xfrm>
        </p:spPr>
        <p:txBody>
          <a:bodyPr/>
          <a:lstStyle/>
          <a:p>
            <a:r>
              <a:rPr lang="en-US"/>
              <a:t>Six ways youth can share their voice</a:t>
            </a:r>
          </a:p>
        </p:txBody>
      </p:sp>
      <p:sp>
        <p:nvSpPr>
          <p:cNvPr id="3" name="Content Placeholder 2"/>
          <p:cNvSpPr>
            <a:spLocks noGrp="1"/>
          </p:cNvSpPr>
          <p:nvPr>
            <p:ph idx="1"/>
          </p:nvPr>
        </p:nvSpPr>
        <p:spPr>
          <a:xfrm>
            <a:off x="334993" y="1414346"/>
            <a:ext cx="11612590" cy="5190139"/>
          </a:xfrm>
        </p:spPr>
        <p:txBody>
          <a:bodyPr vert="horz" lIns="91440" tIns="45720" rIns="91440" bIns="45720" rtlCol="0" anchor="t">
            <a:normAutofit fontScale="92500" lnSpcReduction="20000"/>
          </a:bodyPr>
          <a:lstStyle/>
          <a:p>
            <a:pPr marL="0" indent="0">
              <a:buNone/>
            </a:pPr>
            <a:r>
              <a:rPr lang="en-US" sz="3200" b="1">
                <a:solidFill>
                  <a:srgbClr val="339966"/>
                </a:solidFill>
                <a:ea typeface="+mn-lt"/>
                <a:cs typeface="+mn-lt"/>
              </a:rPr>
              <a:t>Advising</a:t>
            </a:r>
            <a:r>
              <a:rPr lang="en-US" sz="3200">
                <a:ea typeface="+mn-lt"/>
                <a:cs typeface="+mn-lt"/>
              </a:rPr>
              <a:t>         Involvement in decision-making at all levels.</a:t>
            </a:r>
            <a:endParaRPr lang="en-US">
              <a:cs typeface="Arial" panose="020B0604020202020204"/>
            </a:endParaRPr>
          </a:p>
          <a:p>
            <a:pPr marL="0" indent="0">
              <a:buNone/>
            </a:pPr>
            <a:r>
              <a:rPr lang="en-US" sz="3200" b="1">
                <a:solidFill>
                  <a:srgbClr val="339966"/>
                </a:solidFill>
                <a:ea typeface="+mn-lt"/>
                <a:cs typeface="+mn-lt"/>
              </a:rPr>
              <a:t>Advocating</a:t>
            </a:r>
            <a:r>
              <a:rPr lang="en-US" sz="3200">
                <a:ea typeface="+mn-lt"/>
                <a:cs typeface="+mn-lt"/>
              </a:rPr>
              <a:t>    Select a community issue of importance and make </a:t>
            </a:r>
            <a:endParaRPr lang="en-US">
              <a:ea typeface="+mn-lt"/>
              <a:cs typeface="+mn-lt"/>
            </a:endParaRPr>
          </a:p>
          <a:p>
            <a:pPr marL="0" indent="0">
              <a:buNone/>
            </a:pPr>
            <a:r>
              <a:rPr lang="en-US" sz="3200">
                <a:ea typeface="+mn-lt"/>
                <a:cs typeface="+mn-lt"/>
              </a:rPr>
              <a:t>                        a plan to improve that specific situation in the   </a:t>
            </a:r>
            <a:endParaRPr lang="en-US">
              <a:ea typeface="+mn-lt"/>
              <a:cs typeface="+mn-lt"/>
            </a:endParaRPr>
          </a:p>
          <a:p>
            <a:pPr marL="0" indent="0">
              <a:buNone/>
            </a:pPr>
            <a:r>
              <a:rPr lang="en-US" sz="3200">
                <a:ea typeface="+mn-lt"/>
                <a:cs typeface="+mn-lt"/>
              </a:rPr>
              <a:t>                        community.</a:t>
            </a:r>
            <a:endParaRPr lang="en-US">
              <a:cs typeface="Arial" panose="020B0604020202020204"/>
            </a:endParaRPr>
          </a:p>
          <a:p>
            <a:pPr marL="0" indent="0">
              <a:buNone/>
            </a:pPr>
            <a:r>
              <a:rPr lang="en-US" sz="3200" b="1">
                <a:solidFill>
                  <a:srgbClr val="339966"/>
                </a:solidFill>
                <a:ea typeface="+mn-lt"/>
                <a:cs typeface="+mn-lt"/>
              </a:rPr>
              <a:t>Mentoring</a:t>
            </a:r>
            <a:r>
              <a:rPr lang="en-US" sz="3200">
                <a:ea typeface="+mn-lt"/>
                <a:cs typeface="+mn-lt"/>
              </a:rPr>
              <a:t>      Encourage others to grow as a person and as a </a:t>
            </a:r>
            <a:endParaRPr lang="en-US">
              <a:ea typeface="+mn-lt"/>
              <a:cs typeface="+mn-lt"/>
            </a:endParaRPr>
          </a:p>
          <a:p>
            <a:pPr marL="0" indent="0">
              <a:buNone/>
            </a:pPr>
            <a:r>
              <a:rPr lang="en-US" sz="3200">
                <a:ea typeface="+mn-lt"/>
                <a:cs typeface="+mn-lt"/>
              </a:rPr>
              <a:t>                       4-H’er.</a:t>
            </a:r>
            <a:endParaRPr lang="en-US">
              <a:cs typeface="Arial" panose="020B0604020202020204"/>
            </a:endParaRPr>
          </a:p>
          <a:p>
            <a:pPr marL="0" indent="0">
              <a:buNone/>
            </a:pPr>
            <a:r>
              <a:rPr lang="en-US" sz="3200" b="1">
                <a:solidFill>
                  <a:srgbClr val="339966"/>
                </a:solidFill>
                <a:ea typeface="+mn-lt"/>
                <a:cs typeface="+mn-lt"/>
              </a:rPr>
              <a:t>Planning</a:t>
            </a:r>
            <a:r>
              <a:rPr lang="en-US" sz="3200">
                <a:ea typeface="+mn-lt"/>
                <a:cs typeface="+mn-lt"/>
              </a:rPr>
              <a:t>        Improve 4-H by working with others to carry out </a:t>
            </a:r>
            <a:endParaRPr lang="en-US">
              <a:ea typeface="+mn-lt"/>
              <a:cs typeface="+mn-lt"/>
            </a:endParaRPr>
          </a:p>
          <a:p>
            <a:pPr marL="0" indent="0">
              <a:buNone/>
            </a:pPr>
            <a:r>
              <a:rPr lang="en-US" sz="3200">
                <a:ea typeface="+mn-lt"/>
                <a:cs typeface="+mn-lt"/>
              </a:rPr>
              <a:t>                       events.</a:t>
            </a:r>
            <a:endParaRPr lang="en-US">
              <a:cs typeface="Arial" panose="020B0604020202020204"/>
            </a:endParaRPr>
          </a:p>
          <a:p>
            <a:pPr marL="0" indent="0">
              <a:buNone/>
            </a:pPr>
            <a:r>
              <a:rPr lang="en-US" sz="3200" b="1">
                <a:solidFill>
                  <a:srgbClr val="339966"/>
                </a:solidFill>
                <a:ea typeface="+mn-lt"/>
                <a:cs typeface="+mn-lt"/>
              </a:rPr>
              <a:t>Promoting</a:t>
            </a:r>
            <a:r>
              <a:rPr lang="en-US" sz="3200">
                <a:ea typeface="+mn-lt"/>
                <a:cs typeface="+mn-lt"/>
              </a:rPr>
              <a:t>      Present a positive image of 4-H in the community.</a:t>
            </a:r>
            <a:endParaRPr lang="en-US">
              <a:ea typeface="+mn-lt"/>
              <a:cs typeface="+mn-lt"/>
            </a:endParaRPr>
          </a:p>
          <a:p>
            <a:pPr marL="0" indent="0">
              <a:buNone/>
            </a:pPr>
            <a:r>
              <a:rPr lang="en-US" sz="3200" b="1">
                <a:solidFill>
                  <a:srgbClr val="339966"/>
                </a:solidFill>
                <a:ea typeface="+mn-lt"/>
                <a:cs typeface="+mn-lt"/>
              </a:rPr>
              <a:t>Teaching</a:t>
            </a:r>
            <a:r>
              <a:rPr lang="en-US" sz="3200">
                <a:ea typeface="+mn-lt"/>
                <a:cs typeface="+mn-lt"/>
              </a:rPr>
              <a:t>        Lead workshops or lessons on a specific subject       </a:t>
            </a:r>
            <a:endParaRPr lang="en-US">
              <a:ea typeface="+mn-lt"/>
              <a:cs typeface="+mn-lt"/>
            </a:endParaRPr>
          </a:p>
          <a:p>
            <a:pPr marL="0" indent="0">
              <a:buNone/>
            </a:pPr>
            <a:r>
              <a:rPr lang="en-US" sz="3200">
                <a:ea typeface="+mn-lt"/>
                <a:cs typeface="+mn-lt"/>
              </a:rPr>
              <a:t>                       (team or individual choice).</a:t>
            </a:r>
            <a:endParaRPr lang="en-US">
              <a:cs typeface="Arial" panose="020B0604020202020204"/>
            </a:endParaRPr>
          </a:p>
          <a:p>
            <a:pPr marL="0" indent="0">
              <a:buNone/>
            </a:pPr>
            <a:endParaRPr lang="en-US" sz="1800"/>
          </a:p>
        </p:txBody>
      </p:sp>
    </p:spTree>
    <p:extLst>
      <p:ext uri="{BB962C8B-B14F-4D97-AF65-F5344CB8AC3E}">
        <p14:creationId xmlns:p14="http://schemas.microsoft.com/office/powerpoint/2010/main" val="3194792706"/>
      </p:ext>
    </p:extLst>
  </p:cSld>
  <p:clrMapOvr>
    <a:masterClrMapping/>
  </p:clrMapOvr>
</p:sld>
</file>

<file path=ppt/theme/theme1.xml><?xml version="1.0" encoding="utf-8"?>
<a:theme xmlns:a="http://schemas.openxmlformats.org/drawingml/2006/main" name="4-H Theme">
  <a:themeElements>
    <a:clrScheme name="TEST">
      <a:dk1>
        <a:srgbClr val="37424A"/>
      </a:dk1>
      <a:lt1>
        <a:srgbClr val="FFFFFF"/>
      </a:lt1>
      <a:dk2>
        <a:srgbClr val="8996A0"/>
      </a:dk2>
      <a:lt2>
        <a:srgbClr val="E0DED8"/>
      </a:lt2>
      <a:accent1>
        <a:srgbClr val="339966"/>
      </a:accent1>
      <a:accent2>
        <a:srgbClr val="61C250"/>
      </a:accent2>
      <a:accent3>
        <a:srgbClr val="BED600"/>
      </a:accent3>
      <a:accent4>
        <a:srgbClr val="47D5CD"/>
      </a:accent4>
      <a:accent5>
        <a:srgbClr val="CAE3E9"/>
      </a:accent5>
      <a:accent6>
        <a:srgbClr val="FFCB4F"/>
      </a:accent6>
      <a:hlink>
        <a:srgbClr val="61C250"/>
      </a:hlink>
      <a:folHlink>
        <a:srgbClr val="899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 PPT Template" id="{EE4B1E58-251D-1344-BF84-1814798F2DF0}" vid="{A1506B9C-F493-3D41-8D11-FF84AC738C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70</Slides>
  <Notes>40</Notes>
  <HiddenSlides>0</HiddenSlide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4-H Theme</vt:lpstr>
      <vt:lpstr>Developing Life Skills</vt:lpstr>
      <vt:lpstr>Components of a Thriving Trajectory </vt:lpstr>
      <vt:lpstr>Volunteers help youth develop these critical life skills by:  </vt:lpstr>
      <vt:lpstr>PowerPoint Presentation</vt:lpstr>
      <vt:lpstr>Activities</vt:lpstr>
      <vt:lpstr>How Can You? </vt:lpstr>
      <vt:lpstr>PowerPoint Presentation</vt:lpstr>
      <vt:lpstr>Leadership Skills</vt:lpstr>
      <vt:lpstr>Six ways youth can share their voice</vt:lpstr>
      <vt:lpstr>Teaching essential skills for leadership</vt:lpstr>
      <vt:lpstr>Adults can encourage teen leadership by </vt:lpstr>
      <vt:lpstr>PowerPoint Presentation</vt:lpstr>
      <vt:lpstr>Activities</vt:lpstr>
      <vt:lpstr>Apple Analogy</vt:lpstr>
      <vt:lpstr>Adult Leadership Self-Assessment</vt:lpstr>
      <vt:lpstr>Glued to a Stick</vt:lpstr>
      <vt:lpstr>PowerPoint Presentation</vt:lpstr>
      <vt:lpstr>Understanding How Youth Develop</vt:lpstr>
      <vt:lpstr>the science of individuality (Rose, 2015)</vt:lpstr>
      <vt:lpstr>the science of individuality (Rose, 2015)</vt:lpstr>
      <vt:lpstr>the science of individuality (Rose, 2015)</vt:lpstr>
      <vt:lpstr>Ways to support individual growth strategies</vt:lpstr>
      <vt:lpstr>Practices to avoid that can hinder individual growth</vt:lpstr>
      <vt:lpstr>PowerPoint Presentation</vt:lpstr>
      <vt:lpstr>Activities</vt:lpstr>
      <vt:lpstr>We Are All Jagged</vt:lpstr>
      <vt:lpstr> My Traits Are Not Your Traits</vt:lpstr>
      <vt:lpstr> The Road Less Traveled</vt:lpstr>
      <vt:lpstr>PowerPoint Presentation</vt:lpstr>
      <vt:lpstr>Empowerment of Others</vt:lpstr>
      <vt:lpstr>external assets supporting youth empowerment </vt:lpstr>
      <vt:lpstr>Volunteers should try to provide:</vt:lpstr>
      <vt:lpstr>PowerPoint Presentation</vt:lpstr>
      <vt:lpstr>Activities</vt:lpstr>
      <vt:lpstr>Balloon Community</vt:lpstr>
      <vt:lpstr>Thriving Communities Brainstorm  </vt:lpstr>
      <vt:lpstr>Subtle Discrimination  </vt:lpstr>
      <vt:lpstr>PowerPoint Presentation</vt:lpstr>
      <vt:lpstr>Practicing Youth- Adult Partnership</vt:lpstr>
      <vt:lpstr>Key elements of developmental relationships </vt:lpstr>
      <vt:lpstr>Increasing youth engagement in YAP means</vt:lpstr>
      <vt:lpstr>Where are we now? Where could we improve? </vt:lpstr>
      <vt:lpstr>Who benefits from youth-adult partnerships?</vt:lpstr>
      <vt:lpstr>PowerPoint Presentation</vt:lpstr>
      <vt:lpstr>Activities</vt:lpstr>
      <vt:lpstr>Mapping Youth-Adult Partnerships (YAP)</vt:lpstr>
      <vt:lpstr>Stepping It Up</vt:lpstr>
      <vt:lpstr>PowerPoint Presentation</vt:lpstr>
      <vt:lpstr>Motivation and Sparks</vt:lpstr>
      <vt:lpstr>Intrinsic and Extrinsic Motivation</vt:lpstr>
      <vt:lpstr>Sparks can:</vt:lpstr>
      <vt:lpstr>Help a youth discover their spark:</vt:lpstr>
      <vt:lpstr>As a volunteer try not to:</vt:lpstr>
      <vt:lpstr>PowerPoint Presentation</vt:lpstr>
      <vt:lpstr>Activities</vt:lpstr>
      <vt:lpstr>Inside or Outside</vt:lpstr>
      <vt:lpstr> Identifying Sparks</vt:lpstr>
      <vt:lpstr> Spark Champions</vt:lpstr>
      <vt:lpstr>What Motivates You?</vt:lpstr>
      <vt:lpstr>Access, Equity, Belonging &amp; Diversity </vt:lpstr>
      <vt:lpstr>Terms to know</vt:lpstr>
      <vt:lpstr>Terms to know</vt:lpstr>
      <vt:lpstr>As a volunteer working with 4-H youth you can:</vt:lpstr>
      <vt:lpstr>PowerPoint Presentation</vt:lpstr>
      <vt:lpstr>Activities</vt:lpstr>
      <vt:lpstr>Even Though I Am…</vt:lpstr>
      <vt:lpstr>Exploring Culture</vt:lpstr>
      <vt:lpstr>Gender-Free Nouns (Diversity Toolkit, 2021)</vt:lpstr>
      <vt:lpstr>Barriers and Opportunity Gaps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Speaking Skills</dc:title>
  <dc:creator>Taber Poland</dc:creator>
  <cp:revision>94</cp:revision>
  <dcterms:created xsi:type="dcterms:W3CDTF">2020-10-12T17:13:25Z</dcterms:created>
  <dcterms:modified xsi:type="dcterms:W3CDTF">2021-10-19T20:18:59Z</dcterms:modified>
</cp:coreProperties>
</file>